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982" r:id="rId3"/>
    <p:sldId id="980" r:id="rId4"/>
    <p:sldId id="983" r:id="rId5"/>
    <p:sldId id="984" r:id="rId6"/>
    <p:sldId id="985" r:id="rId7"/>
    <p:sldId id="986" r:id="rId8"/>
    <p:sldId id="987" r:id="rId9"/>
    <p:sldId id="988" r:id="rId10"/>
    <p:sldId id="989" r:id="rId11"/>
    <p:sldId id="990" r:id="rId12"/>
    <p:sldId id="991" r:id="rId13"/>
    <p:sldId id="1004" r:id="rId14"/>
    <p:sldId id="997" r:id="rId15"/>
    <p:sldId id="992" r:id="rId16"/>
    <p:sldId id="993" r:id="rId17"/>
    <p:sldId id="994" r:id="rId18"/>
    <p:sldId id="995" r:id="rId19"/>
    <p:sldId id="1007" r:id="rId20"/>
    <p:sldId id="996" r:id="rId21"/>
    <p:sldId id="998" r:id="rId22"/>
    <p:sldId id="999" r:id="rId23"/>
    <p:sldId id="1001" r:id="rId24"/>
    <p:sldId id="1000" r:id="rId25"/>
    <p:sldId id="1002" r:id="rId26"/>
    <p:sldId id="1003" r:id="rId27"/>
    <p:sldId id="1005" r:id="rId28"/>
    <p:sldId id="1006" r:id="rId29"/>
    <p:sldId id="257" r:id="rId30"/>
    <p:sldId id="936" r:id="rId31"/>
    <p:sldId id="979" r:id="rId32"/>
    <p:sldId id="981" r:id="rId3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Netto" initials="NN" lastIdx="2" clrIdx="0">
    <p:extLst>
      <p:ext uri="{19B8F6BF-5375-455C-9EA6-DF929625EA0E}">
        <p15:presenceInfo xmlns:p15="http://schemas.microsoft.com/office/powerpoint/2012/main" userId="35279cf162e08ce6" providerId="Windows Live"/>
      </p:ext>
    </p:extLst>
  </p:cmAuthor>
  <p:cmAuthor id="2" name="Tiago Santana do Amaral" initials="TSdA" lastIdx="4" clrIdx="1">
    <p:extLst>
      <p:ext uri="{19B8F6BF-5375-455C-9EA6-DF929625EA0E}">
        <p15:presenceInfo xmlns:p15="http://schemas.microsoft.com/office/powerpoint/2012/main" userId="S::tiago@cepel.br::7564c3e3-2570-46d6-a900-93a3b52d209b" providerId="AD"/>
      </p:ext>
    </p:extLst>
  </p:cmAuthor>
  <p:cmAuthor id="3" name="Nicolas Abreu" initials="NA" lastIdx="1" clrIdx="2">
    <p:extLst>
      <p:ext uri="{19B8F6BF-5375-455C-9EA6-DF929625EA0E}">
        <p15:presenceInfo xmlns:p15="http://schemas.microsoft.com/office/powerpoint/2012/main" userId="Nicolas Abre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B4D"/>
    <a:srgbClr val="0070C0"/>
    <a:srgbClr val="E74C3C"/>
    <a:srgbClr val="666666"/>
    <a:srgbClr val="4F81BD"/>
    <a:srgbClr val="C55A11"/>
    <a:srgbClr val="548235"/>
    <a:srgbClr val="606060"/>
    <a:srgbClr val="1C8D1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82" y="5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Netto" userId="35279cf162e08ce6" providerId="LiveId" clId="{5B2665A3-1949-44E2-9C73-B2EE83EF23FD}"/>
    <pc:docChg chg="modSld">
      <pc:chgData name="Nicolas Netto" userId="35279cf162e08ce6" providerId="LiveId" clId="{5B2665A3-1949-44E2-9C73-B2EE83EF23FD}" dt="2021-09-20T14:32:54.216" v="53"/>
      <pc:docMkLst>
        <pc:docMk/>
      </pc:docMkLst>
      <pc:sldChg chg="setFolMasterAnim modAnim">
        <pc:chgData name="Nicolas Netto" userId="35279cf162e08ce6" providerId="LiveId" clId="{5B2665A3-1949-44E2-9C73-B2EE83EF23FD}" dt="2021-09-20T14:31:26.049" v="3"/>
        <pc:sldMkLst>
          <pc:docMk/>
          <pc:sldMk cId="197876283" sldId="980"/>
        </pc:sldMkLst>
      </pc:sldChg>
      <pc:sldChg chg="setFolMasterAnim modAnim">
        <pc:chgData name="Nicolas Netto" userId="35279cf162e08ce6" providerId="LiveId" clId="{5B2665A3-1949-44E2-9C73-B2EE83EF23FD}" dt="2021-09-20T14:31:23.472" v="1"/>
        <pc:sldMkLst>
          <pc:docMk/>
          <pc:sldMk cId="4031065194" sldId="982"/>
        </pc:sldMkLst>
      </pc:sldChg>
      <pc:sldChg chg="setFolMasterAnim modAnim">
        <pc:chgData name="Nicolas Netto" userId="35279cf162e08ce6" providerId="LiveId" clId="{5B2665A3-1949-44E2-9C73-B2EE83EF23FD}" dt="2021-09-20T14:31:28.758" v="5"/>
        <pc:sldMkLst>
          <pc:docMk/>
          <pc:sldMk cId="3739708522" sldId="983"/>
        </pc:sldMkLst>
      </pc:sldChg>
      <pc:sldChg chg="setFolMasterAnim modAnim">
        <pc:chgData name="Nicolas Netto" userId="35279cf162e08ce6" providerId="LiveId" clId="{5B2665A3-1949-44E2-9C73-B2EE83EF23FD}" dt="2021-09-20T14:31:31.489" v="7"/>
        <pc:sldMkLst>
          <pc:docMk/>
          <pc:sldMk cId="407618055" sldId="984"/>
        </pc:sldMkLst>
      </pc:sldChg>
      <pc:sldChg chg="setFolMasterAnim modAnim">
        <pc:chgData name="Nicolas Netto" userId="35279cf162e08ce6" providerId="LiveId" clId="{5B2665A3-1949-44E2-9C73-B2EE83EF23FD}" dt="2021-09-20T14:31:34.445" v="9"/>
        <pc:sldMkLst>
          <pc:docMk/>
          <pc:sldMk cId="2226841440" sldId="985"/>
        </pc:sldMkLst>
      </pc:sldChg>
      <pc:sldChg chg="setFolMasterAnim modAnim">
        <pc:chgData name="Nicolas Netto" userId="35279cf162e08ce6" providerId="LiveId" clId="{5B2665A3-1949-44E2-9C73-B2EE83EF23FD}" dt="2021-09-20T14:31:38.002" v="11"/>
        <pc:sldMkLst>
          <pc:docMk/>
          <pc:sldMk cId="2917829752" sldId="986"/>
        </pc:sldMkLst>
      </pc:sldChg>
      <pc:sldChg chg="setFolMasterAnim modAnim">
        <pc:chgData name="Nicolas Netto" userId="35279cf162e08ce6" providerId="LiveId" clId="{5B2665A3-1949-44E2-9C73-B2EE83EF23FD}" dt="2021-09-20T14:31:44.167" v="13"/>
        <pc:sldMkLst>
          <pc:docMk/>
          <pc:sldMk cId="1132108533" sldId="987"/>
        </pc:sldMkLst>
      </pc:sldChg>
      <pc:sldChg chg="setFolMasterAnim modAnim">
        <pc:chgData name="Nicolas Netto" userId="35279cf162e08ce6" providerId="LiveId" clId="{5B2665A3-1949-44E2-9C73-B2EE83EF23FD}" dt="2021-09-20T14:31:47.784" v="15"/>
        <pc:sldMkLst>
          <pc:docMk/>
          <pc:sldMk cId="190816287" sldId="988"/>
        </pc:sldMkLst>
      </pc:sldChg>
      <pc:sldChg chg="setFolMasterAnim modAnim">
        <pc:chgData name="Nicolas Netto" userId="35279cf162e08ce6" providerId="LiveId" clId="{5B2665A3-1949-44E2-9C73-B2EE83EF23FD}" dt="2021-09-20T14:31:51.429" v="17"/>
        <pc:sldMkLst>
          <pc:docMk/>
          <pc:sldMk cId="1256495695" sldId="989"/>
        </pc:sldMkLst>
      </pc:sldChg>
      <pc:sldChg chg="setFolMasterAnim modAnim">
        <pc:chgData name="Nicolas Netto" userId="35279cf162e08ce6" providerId="LiveId" clId="{5B2665A3-1949-44E2-9C73-B2EE83EF23FD}" dt="2021-09-20T14:31:54.214" v="19"/>
        <pc:sldMkLst>
          <pc:docMk/>
          <pc:sldMk cId="1459893590" sldId="990"/>
        </pc:sldMkLst>
      </pc:sldChg>
      <pc:sldChg chg="setFolMasterAnim modAnim">
        <pc:chgData name="Nicolas Netto" userId="35279cf162e08ce6" providerId="LiveId" clId="{5B2665A3-1949-44E2-9C73-B2EE83EF23FD}" dt="2021-09-20T14:31:57.087" v="21"/>
        <pc:sldMkLst>
          <pc:docMk/>
          <pc:sldMk cId="1620345284" sldId="991"/>
        </pc:sldMkLst>
      </pc:sldChg>
      <pc:sldChg chg="setFolMasterAnim modAnim">
        <pc:chgData name="Nicolas Netto" userId="35279cf162e08ce6" providerId="LiveId" clId="{5B2665A3-1949-44E2-9C73-B2EE83EF23FD}" dt="2021-09-20T14:32:08.323" v="27"/>
        <pc:sldMkLst>
          <pc:docMk/>
          <pc:sldMk cId="2437321700" sldId="992"/>
        </pc:sldMkLst>
      </pc:sldChg>
      <pc:sldChg chg="setFolMasterAnim modAnim">
        <pc:chgData name="Nicolas Netto" userId="35279cf162e08ce6" providerId="LiveId" clId="{5B2665A3-1949-44E2-9C73-B2EE83EF23FD}" dt="2021-09-20T14:32:10.714" v="29"/>
        <pc:sldMkLst>
          <pc:docMk/>
          <pc:sldMk cId="744293768" sldId="993"/>
        </pc:sldMkLst>
      </pc:sldChg>
      <pc:sldChg chg="setFolMasterAnim modAnim">
        <pc:chgData name="Nicolas Netto" userId="35279cf162e08ce6" providerId="LiveId" clId="{5B2665A3-1949-44E2-9C73-B2EE83EF23FD}" dt="2021-09-20T14:32:13.742" v="31"/>
        <pc:sldMkLst>
          <pc:docMk/>
          <pc:sldMk cId="3045128898" sldId="994"/>
        </pc:sldMkLst>
      </pc:sldChg>
      <pc:sldChg chg="setFolMasterAnim modAnim">
        <pc:chgData name="Nicolas Netto" userId="35279cf162e08ce6" providerId="LiveId" clId="{5B2665A3-1949-44E2-9C73-B2EE83EF23FD}" dt="2021-09-20T14:32:16.935" v="33"/>
        <pc:sldMkLst>
          <pc:docMk/>
          <pc:sldMk cId="231659168" sldId="995"/>
        </pc:sldMkLst>
      </pc:sldChg>
      <pc:sldChg chg="setFolMasterAnim modAnim">
        <pc:chgData name="Nicolas Netto" userId="35279cf162e08ce6" providerId="LiveId" clId="{5B2665A3-1949-44E2-9C73-B2EE83EF23FD}" dt="2021-09-20T14:32:24.763" v="37"/>
        <pc:sldMkLst>
          <pc:docMk/>
          <pc:sldMk cId="1228603149" sldId="996"/>
        </pc:sldMkLst>
      </pc:sldChg>
      <pc:sldChg chg="setFolMasterAnim modAnim">
        <pc:chgData name="Nicolas Netto" userId="35279cf162e08ce6" providerId="LiveId" clId="{5B2665A3-1949-44E2-9C73-B2EE83EF23FD}" dt="2021-09-20T14:32:04.855" v="25"/>
        <pc:sldMkLst>
          <pc:docMk/>
          <pc:sldMk cId="882278927" sldId="997"/>
        </pc:sldMkLst>
      </pc:sldChg>
      <pc:sldChg chg="setFolMasterAnim modAnim">
        <pc:chgData name="Nicolas Netto" userId="35279cf162e08ce6" providerId="LiveId" clId="{5B2665A3-1949-44E2-9C73-B2EE83EF23FD}" dt="2021-09-20T14:32:29.444" v="39"/>
        <pc:sldMkLst>
          <pc:docMk/>
          <pc:sldMk cId="3648426592" sldId="998"/>
        </pc:sldMkLst>
      </pc:sldChg>
      <pc:sldChg chg="setFolMasterAnim modAnim">
        <pc:chgData name="Nicolas Netto" userId="35279cf162e08ce6" providerId="LiveId" clId="{5B2665A3-1949-44E2-9C73-B2EE83EF23FD}" dt="2021-09-20T14:32:33.225" v="41"/>
        <pc:sldMkLst>
          <pc:docMk/>
          <pc:sldMk cId="224604643" sldId="999"/>
        </pc:sldMkLst>
      </pc:sldChg>
      <pc:sldChg chg="setFolMasterAnim modAnim">
        <pc:chgData name="Nicolas Netto" userId="35279cf162e08ce6" providerId="LiveId" clId="{5B2665A3-1949-44E2-9C73-B2EE83EF23FD}" dt="2021-09-20T14:32:42.015" v="45"/>
        <pc:sldMkLst>
          <pc:docMk/>
          <pc:sldMk cId="46829689" sldId="1000"/>
        </pc:sldMkLst>
      </pc:sldChg>
      <pc:sldChg chg="setFolMasterAnim modAnim">
        <pc:chgData name="Nicolas Netto" userId="35279cf162e08ce6" providerId="LiveId" clId="{5B2665A3-1949-44E2-9C73-B2EE83EF23FD}" dt="2021-09-20T14:32:39.095" v="43"/>
        <pc:sldMkLst>
          <pc:docMk/>
          <pc:sldMk cId="1395448006" sldId="1001"/>
        </pc:sldMkLst>
      </pc:sldChg>
      <pc:sldChg chg="setFolMasterAnim modAnim">
        <pc:chgData name="Nicolas Netto" userId="35279cf162e08ce6" providerId="LiveId" clId="{5B2665A3-1949-44E2-9C73-B2EE83EF23FD}" dt="2021-09-20T14:32:45.276" v="47"/>
        <pc:sldMkLst>
          <pc:docMk/>
          <pc:sldMk cId="4155357370" sldId="1002"/>
        </pc:sldMkLst>
      </pc:sldChg>
      <pc:sldChg chg="setFolMasterAnim modAnim">
        <pc:chgData name="Nicolas Netto" userId="35279cf162e08ce6" providerId="LiveId" clId="{5B2665A3-1949-44E2-9C73-B2EE83EF23FD}" dt="2021-09-20T14:32:47.960" v="49"/>
        <pc:sldMkLst>
          <pc:docMk/>
          <pc:sldMk cId="4037087443" sldId="1003"/>
        </pc:sldMkLst>
      </pc:sldChg>
      <pc:sldChg chg="setFolMasterAnim modAnim">
        <pc:chgData name="Nicolas Netto" userId="35279cf162e08ce6" providerId="LiveId" clId="{5B2665A3-1949-44E2-9C73-B2EE83EF23FD}" dt="2021-09-20T14:32:00.820" v="23"/>
        <pc:sldMkLst>
          <pc:docMk/>
          <pc:sldMk cId="204729092" sldId="1004"/>
        </pc:sldMkLst>
      </pc:sldChg>
      <pc:sldChg chg="setFolMasterAnim modAnim">
        <pc:chgData name="Nicolas Netto" userId="35279cf162e08ce6" providerId="LiveId" clId="{5B2665A3-1949-44E2-9C73-B2EE83EF23FD}" dt="2021-09-20T14:32:50.410" v="51"/>
        <pc:sldMkLst>
          <pc:docMk/>
          <pc:sldMk cId="2730773710" sldId="1005"/>
        </pc:sldMkLst>
      </pc:sldChg>
      <pc:sldChg chg="setFolMasterAnim modAnim">
        <pc:chgData name="Nicolas Netto" userId="35279cf162e08ce6" providerId="LiveId" clId="{5B2665A3-1949-44E2-9C73-B2EE83EF23FD}" dt="2021-09-20T14:32:54.216" v="53"/>
        <pc:sldMkLst>
          <pc:docMk/>
          <pc:sldMk cId="2405767062" sldId="1006"/>
        </pc:sldMkLst>
      </pc:sldChg>
      <pc:sldChg chg="setFolMasterAnim modAnim">
        <pc:chgData name="Nicolas Netto" userId="35279cf162e08ce6" providerId="LiveId" clId="{5B2665A3-1949-44E2-9C73-B2EE83EF23FD}" dt="2021-09-20T14:32:22.065" v="35"/>
        <pc:sldMkLst>
          <pc:docMk/>
          <pc:sldMk cId="334731626" sldId="100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9-16T14:52:55.855" idx="1">
    <p:pos x="5509" y="1531"/>
    <p:text>o defauld do fortran para include é fd, ai deixei dessa forma</p:text>
    <p:extLst>
      <p:ext uri="{C676402C-5697-4E1C-873F-D02D1690AC5C}">
        <p15:threadingInfo xmlns:p15="http://schemas.microsoft.com/office/powerpoint/2012/main" timeZoneBias="180"/>
      </p:ext>
    </p:extLst>
  </p:cm>
  <p:cm authorId="2" dt="2021-09-16T15:04:33.757" idx="4">
    <p:pos x="5509" y="1627"/>
    <p:text>Ok</p:text>
    <p:extLst>
      <p:ext uri="{C676402C-5697-4E1C-873F-D02D1690AC5C}">
        <p15:threadingInfo xmlns:p15="http://schemas.microsoft.com/office/powerpoint/2012/main" timeZoneBias="180">
          <p15:parentCm authorId="3" idx="1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8A926-1EC6-429C-8F4A-5ED0AC8D668A}" type="doc">
      <dgm:prSet loTypeId="urn:microsoft.com/office/officeart/2005/8/layout/vList4#1" loCatId="picture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B07D11CC-839B-4D1E-8027-AF25EBECDB7D}">
      <dgm:prSet phldrT="[Texto]"/>
      <dgm:spPr>
        <a:solidFill>
          <a:srgbClr val="E84C3C"/>
        </a:solidFill>
      </dgm:spPr>
      <dgm:t>
        <a:bodyPr/>
        <a:lstStyle/>
        <a:p>
          <a:pPr marL="0" indent="88900">
            <a:buNone/>
          </a:pPr>
          <a:r>
            <a:rPr lang="pt-BR" b="1" err="1"/>
            <a:t>Anarede</a:t>
          </a:r>
          <a:endParaRPr lang="pt-BR" b="1"/>
        </a:p>
      </dgm:t>
    </dgm:pt>
    <dgm:pt modelId="{764C2B6C-3E62-4BDA-9AC7-5B4748391F8C}" type="parTrans" cxnId="{F59E8058-4818-48B5-955C-CA05ABFED6C6}">
      <dgm:prSet/>
      <dgm:spPr/>
      <dgm:t>
        <a:bodyPr/>
        <a:lstStyle/>
        <a:p>
          <a:endParaRPr lang="pt-BR"/>
        </a:p>
      </dgm:t>
    </dgm:pt>
    <dgm:pt modelId="{8FB240D5-7666-4755-B329-57043AEFDAED}" type="sibTrans" cxnId="{F59E8058-4818-48B5-955C-CA05ABFED6C6}">
      <dgm:prSet/>
      <dgm:spPr/>
      <dgm:t>
        <a:bodyPr/>
        <a:lstStyle/>
        <a:p>
          <a:endParaRPr lang="pt-BR"/>
        </a:p>
      </dgm:t>
    </dgm:pt>
    <dgm:pt modelId="{0744035D-377A-4793-A7CD-3ECB8BF3FABF}">
      <dgm:prSet phldrT="[Texto]"/>
      <dgm:spPr>
        <a:solidFill>
          <a:srgbClr val="E83C72"/>
        </a:solidFill>
      </dgm:spPr>
      <dgm:t>
        <a:bodyPr/>
        <a:lstStyle/>
        <a:p>
          <a:pPr marL="0" indent="88900">
            <a:buNone/>
          </a:pPr>
          <a:r>
            <a:rPr lang="pt-BR" b="1" err="1"/>
            <a:t>Flupot</a:t>
          </a:r>
          <a:endParaRPr lang="pt-BR" b="1"/>
        </a:p>
      </dgm:t>
    </dgm:pt>
    <dgm:pt modelId="{92993D16-1E2C-439D-A6AA-8330E563B7A8}" type="parTrans" cxnId="{FACD518D-CFBC-404F-9DFD-78E255445963}">
      <dgm:prSet/>
      <dgm:spPr/>
      <dgm:t>
        <a:bodyPr/>
        <a:lstStyle/>
        <a:p>
          <a:endParaRPr lang="pt-BR"/>
        </a:p>
      </dgm:t>
    </dgm:pt>
    <dgm:pt modelId="{EEFDC11E-F8CC-4FDC-A6F2-D1EEC34B969E}" type="sibTrans" cxnId="{FACD518D-CFBC-404F-9DFD-78E255445963}">
      <dgm:prSet/>
      <dgm:spPr/>
      <dgm:t>
        <a:bodyPr/>
        <a:lstStyle/>
        <a:p>
          <a:endParaRPr lang="pt-BR"/>
        </a:p>
      </dgm:t>
    </dgm:pt>
    <dgm:pt modelId="{8BF4C6CB-76E5-4F84-A604-92B0CC76DB65}">
      <dgm:prSet phldrT="[Texto]"/>
      <dgm:spPr>
        <a:solidFill>
          <a:srgbClr val="D56A1B"/>
        </a:solidFill>
      </dgm:spPr>
      <dgm:t>
        <a:bodyPr/>
        <a:lstStyle/>
        <a:p>
          <a:pPr marL="0" indent="88900">
            <a:buNone/>
          </a:pPr>
          <a:r>
            <a:rPr lang="pt-BR" b="1"/>
            <a:t>Anafas</a:t>
          </a:r>
        </a:p>
      </dgm:t>
    </dgm:pt>
    <dgm:pt modelId="{2C66A265-D36C-4903-86E1-97B1CF6AA121}" type="parTrans" cxnId="{74907458-E9D5-4C9C-B0C6-8F55F39C6ED5}">
      <dgm:prSet/>
      <dgm:spPr/>
      <dgm:t>
        <a:bodyPr/>
        <a:lstStyle/>
        <a:p>
          <a:endParaRPr lang="pt-BR"/>
        </a:p>
      </dgm:t>
    </dgm:pt>
    <dgm:pt modelId="{A8B88A7A-3D45-463C-B383-32A910B13A06}" type="sibTrans" cxnId="{74907458-E9D5-4C9C-B0C6-8F55F39C6ED5}">
      <dgm:prSet/>
      <dgm:spPr/>
      <dgm:t>
        <a:bodyPr/>
        <a:lstStyle/>
        <a:p>
          <a:endParaRPr lang="pt-BR"/>
        </a:p>
      </dgm:t>
    </dgm:pt>
    <dgm:pt modelId="{73CC879C-2599-4F73-BE8B-38ECD41A1B76}">
      <dgm:prSet phldrT="[Texto]"/>
      <dgm:spPr>
        <a:solidFill>
          <a:srgbClr val="E83C72"/>
        </a:solidFill>
      </dgm:spPr>
      <dgm:t>
        <a:bodyPr/>
        <a:lstStyle/>
        <a:p>
          <a:pPr marL="114300" indent="0">
            <a:buNone/>
          </a:pPr>
          <a:r>
            <a:rPr lang="pt-BR" err="1"/>
            <a:t>Optimal</a:t>
          </a:r>
          <a:r>
            <a:rPr lang="pt-BR"/>
            <a:t> </a:t>
          </a:r>
          <a:r>
            <a:rPr lang="pt-BR" err="1"/>
            <a:t>power</a:t>
          </a:r>
          <a:r>
            <a:rPr lang="pt-BR"/>
            <a:t> </a:t>
          </a:r>
          <a:r>
            <a:rPr lang="pt-BR" err="1"/>
            <a:t>flow</a:t>
          </a:r>
          <a:endParaRPr lang="pt-BR"/>
        </a:p>
      </dgm:t>
    </dgm:pt>
    <dgm:pt modelId="{A31609AB-F5F5-4E3E-9264-EC2E3E3F46FD}" type="parTrans" cxnId="{4B10B1AA-C18B-4FB1-A679-82FF236D42C0}">
      <dgm:prSet/>
      <dgm:spPr/>
      <dgm:t>
        <a:bodyPr/>
        <a:lstStyle/>
        <a:p>
          <a:endParaRPr lang="pt-BR"/>
        </a:p>
      </dgm:t>
    </dgm:pt>
    <dgm:pt modelId="{860A0C0C-27DE-43E7-886A-E4DFC3422483}" type="sibTrans" cxnId="{4B10B1AA-C18B-4FB1-A679-82FF236D42C0}">
      <dgm:prSet/>
      <dgm:spPr/>
      <dgm:t>
        <a:bodyPr/>
        <a:lstStyle/>
        <a:p>
          <a:endParaRPr lang="pt-BR"/>
        </a:p>
      </dgm:t>
    </dgm:pt>
    <dgm:pt modelId="{93812196-0107-460B-996B-E0039833E1D8}">
      <dgm:prSet phldrT="[Texto]"/>
      <dgm:spPr>
        <a:solidFill>
          <a:srgbClr val="D56A1B"/>
        </a:solidFill>
      </dgm:spPr>
      <dgm:t>
        <a:bodyPr/>
        <a:lstStyle/>
        <a:p>
          <a:pPr marL="114300" indent="0">
            <a:buNone/>
          </a:pPr>
          <a:r>
            <a:rPr lang="pt-BR" err="1"/>
            <a:t>Simultaneous</a:t>
          </a:r>
          <a:r>
            <a:rPr lang="pt-BR"/>
            <a:t> </a:t>
          </a:r>
          <a:r>
            <a:rPr lang="pt-BR" err="1"/>
            <a:t>fault</a:t>
          </a:r>
          <a:endParaRPr lang="pt-BR"/>
        </a:p>
      </dgm:t>
    </dgm:pt>
    <dgm:pt modelId="{97594E67-CDEF-4720-8E42-16414B39B33E}" type="parTrans" cxnId="{2030D843-1F93-4C28-9FC9-F1E2D4802320}">
      <dgm:prSet/>
      <dgm:spPr/>
      <dgm:t>
        <a:bodyPr/>
        <a:lstStyle/>
        <a:p>
          <a:endParaRPr lang="pt-BR"/>
        </a:p>
      </dgm:t>
    </dgm:pt>
    <dgm:pt modelId="{1E60B5EE-134D-4A04-8C69-B15E43910494}" type="sibTrans" cxnId="{2030D843-1F93-4C28-9FC9-F1E2D4802320}">
      <dgm:prSet/>
      <dgm:spPr/>
      <dgm:t>
        <a:bodyPr/>
        <a:lstStyle/>
        <a:p>
          <a:endParaRPr lang="pt-BR"/>
        </a:p>
      </dgm:t>
    </dgm:pt>
    <dgm:pt modelId="{2BB3356A-D5A9-4499-BF2E-D5AFA8221B4A}">
      <dgm:prSet phldrT="[Texto]"/>
      <dgm:spPr>
        <a:solidFill>
          <a:srgbClr val="E84C3C"/>
        </a:solidFill>
      </dgm:spPr>
      <dgm:t>
        <a:bodyPr/>
        <a:lstStyle/>
        <a:p>
          <a:pPr marL="114300" indent="0">
            <a:buNone/>
          </a:pPr>
          <a:r>
            <a:rPr lang="pt-BR"/>
            <a:t>Power </a:t>
          </a:r>
          <a:r>
            <a:rPr lang="pt-BR" err="1"/>
            <a:t>flow</a:t>
          </a:r>
          <a:endParaRPr lang="pt-BR"/>
        </a:p>
      </dgm:t>
    </dgm:pt>
    <dgm:pt modelId="{BAC07696-A977-48AB-B713-C1677A700F81}" type="sibTrans" cxnId="{14958D80-C815-478B-9A5E-D11C4746D332}">
      <dgm:prSet/>
      <dgm:spPr/>
      <dgm:t>
        <a:bodyPr/>
        <a:lstStyle/>
        <a:p>
          <a:endParaRPr lang="pt-BR"/>
        </a:p>
      </dgm:t>
    </dgm:pt>
    <dgm:pt modelId="{515EE797-8AE1-4C30-99B6-B885D42C60AC}" type="parTrans" cxnId="{14958D80-C815-478B-9A5E-D11C4746D332}">
      <dgm:prSet/>
      <dgm:spPr/>
      <dgm:t>
        <a:bodyPr/>
        <a:lstStyle/>
        <a:p>
          <a:endParaRPr lang="pt-BR"/>
        </a:p>
      </dgm:t>
    </dgm:pt>
    <dgm:pt modelId="{D1F9EDA2-33A6-4A58-8AAB-905606453185}" type="pres">
      <dgm:prSet presAssocID="{1E08A926-1EC6-429C-8F4A-5ED0AC8D668A}" presName="linear" presStyleCnt="0">
        <dgm:presLayoutVars>
          <dgm:dir/>
          <dgm:resizeHandles val="exact"/>
        </dgm:presLayoutVars>
      </dgm:prSet>
      <dgm:spPr/>
    </dgm:pt>
    <dgm:pt modelId="{392C94DE-6C87-4C0E-986F-BDC2F5E019A0}" type="pres">
      <dgm:prSet presAssocID="{B07D11CC-839B-4D1E-8027-AF25EBECDB7D}" presName="comp" presStyleCnt="0"/>
      <dgm:spPr/>
    </dgm:pt>
    <dgm:pt modelId="{374E1CA1-6546-45A9-BC87-B6045ED29426}" type="pres">
      <dgm:prSet presAssocID="{B07D11CC-839B-4D1E-8027-AF25EBECDB7D}" presName="box" presStyleLbl="node1" presStyleIdx="0" presStyleCnt="3" custLinFactNeighborX="12833" custLinFactNeighborY="-138"/>
      <dgm:spPr/>
    </dgm:pt>
    <dgm:pt modelId="{0AE8376E-2525-491A-A77B-CD7E3C0000D4}" type="pres">
      <dgm:prSet presAssocID="{B07D11CC-839B-4D1E-8027-AF25EBECDB7D}" presName="img" presStyleLbl="fgImgPlace1" presStyleIdx="0" presStyleCnt="3" custScaleX="135050" custScaleY="87495" custLinFactNeighborX="3900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/>
      </dgm:spPr>
    </dgm:pt>
    <dgm:pt modelId="{51183D83-3A11-44B3-9AB3-A525B214CFD8}" type="pres">
      <dgm:prSet presAssocID="{B07D11CC-839B-4D1E-8027-AF25EBECDB7D}" presName="text" presStyleLbl="node1" presStyleIdx="0" presStyleCnt="3">
        <dgm:presLayoutVars>
          <dgm:bulletEnabled val="1"/>
        </dgm:presLayoutVars>
      </dgm:prSet>
      <dgm:spPr/>
    </dgm:pt>
    <dgm:pt modelId="{4FC712B1-57CC-4ED0-B154-C1503C25EC50}" type="pres">
      <dgm:prSet presAssocID="{8FB240D5-7666-4755-B329-57043AEFDAED}" presName="spacer" presStyleCnt="0"/>
      <dgm:spPr/>
    </dgm:pt>
    <dgm:pt modelId="{3B349A4E-2605-4D68-9F62-676EBF47A886}" type="pres">
      <dgm:prSet presAssocID="{0744035D-377A-4793-A7CD-3ECB8BF3FABF}" presName="comp" presStyleCnt="0"/>
      <dgm:spPr/>
    </dgm:pt>
    <dgm:pt modelId="{7B9347D6-5DA6-45D4-95D4-D6525A1AD8D1}" type="pres">
      <dgm:prSet presAssocID="{0744035D-377A-4793-A7CD-3ECB8BF3FABF}" presName="box" presStyleLbl="node1" presStyleIdx="1" presStyleCnt="3"/>
      <dgm:spPr/>
    </dgm:pt>
    <dgm:pt modelId="{93EB6C8C-E8EE-4E32-933A-8132BEA7B397}" type="pres">
      <dgm:prSet presAssocID="{0744035D-377A-4793-A7CD-3ECB8BF3FABF}" presName="img" presStyleLbl="fgImgPlace1" presStyleIdx="1" presStyleCnt="3" custScaleX="135050" custScaleY="87495" custLinFactNeighborX="6931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solidFill>
            <a:srgbClr val="E83C72"/>
          </a:solidFill>
        </a:ln>
        <a:effectLst/>
      </dgm:spPr>
    </dgm:pt>
    <dgm:pt modelId="{24328177-A7B6-4715-9265-B25E92A35AAC}" type="pres">
      <dgm:prSet presAssocID="{0744035D-377A-4793-A7CD-3ECB8BF3FABF}" presName="text" presStyleLbl="node1" presStyleIdx="1" presStyleCnt="3">
        <dgm:presLayoutVars>
          <dgm:bulletEnabled val="1"/>
        </dgm:presLayoutVars>
      </dgm:prSet>
      <dgm:spPr/>
    </dgm:pt>
    <dgm:pt modelId="{3A5A2083-CFC9-4CEF-AC47-10D7431F4284}" type="pres">
      <dgm:prSet presAssocID="{EEFDC11E-F8CC-4FDC-A6F2-D1EEC34B969E}" presName="spacer" presStyleCnt="0"/>
      <dgm:spPr/>
    </dgm:pt>
    <dgm:pt modelId="{7A0F9ECE-93BB-4B58-B00C-6662B29C96D6}" type="pres">
      <dgm:prSet presAssocID="{8BF4C6CB-76E5-4F84-A604-92B0CC76DB65}" presName="comp" presStyleCnt="0"/>
      <dgm:spPr/>
    </dgm:pt>
    <dgm:pt modelId="{DCCBA735-19BB-44A7-A3B6-72A8885613F3}" type="pres">
      <dgm:prSet presAssocID="{8BF4C6CB-76E5-4F84-A604-92B0CC76DB65}" presName="box" presStyleLbl="node1" presStyleIdx="2" presStyleCnt="3"/>
      <dgm:spPr/>
    </dgm:pt>
    <dgm:pt modelId="{F2ACE5F0-A59C-441C-BD97-90D749B2563F}" type="pres">
      <dgm:prSet presAssocID="{8BF4C6CB-76E5-4F84-A604-92B0CC76DB65}" presName="img" presStyleLbl="fgImgPlace1" presStyleIdx="2" presStyleCnt="3" custScaleX="135050" custScaleY="87495" custLinFactNeighborX="3900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  <a:effectLst/>
      </dgm:spPr>
    </dgm:pt>
    <dgm:pt modelId="{A86B124A-4B06-4EF9-A572-F376EDF76EA0}" type="pres">
      <dgm:prSet presAssocID="{8BF4C6CB-76E5-4F84-A604-92B0CC76DB65}" presName="text" presStyleLbl="node1" presStyleIdx="2" presStyleCnt="3">
        <dgm:presLayoutVars>
          <dgm:bulletEnabled val="1"/>
        </dgm:presLayoutVars>
      </dgm:prSet>
      <dgm:spPr/>
    </dgm:pt>
  </dgm:ptLst>
  <dgm:cxnLst>
    <dgm:cxn modelId="{D1D76421-B4CD-4EA9-8C02-6AEC2738814C}" type="presOf" srcId="{73CC879C-2599-4F73-BE8B-38ECD41A1B76}" destId="{7B9347D6-5DA6-45D4-95D4-D6525A1AD8D1}" srcOrd="0" destOrd="1" presId="urn:microsoft.com/office/officeart/2005/8/layout/vList4#1"/>
    <dgm:cxn modelId="{13830D2E-4A86-46B4-BAAB-1B1AD480D8E6}" type="presOf" srcId="{2BB3356A-D5A9-4499-BF2E-D5AFA8221B4A}" destId="{51183D83-3A11-44B3-9AB3-A525B214CFD8}" srcOrd="1" destOrd="1" presId="urn:microsoft.com/office/officeart/2005/8/layout/vList4#1"/>
    <dgm:cxn modelId="{226CB62E-4BBA-448E-AA3E-36C24C00F0A6}" type="presOf" srcId="{93812196-0107-460B-996B-E0039833E1D8}" destId="{DCCBA735-19BB-44A7-A3B6-72A8885613F3}" srcOrd="0" destOrd="1" presId="urn:microsoft.com/office/officeart/2005/8/layout/vList4#1"/>
    <dgm:cxn modelId="{BAFAAB3C-7DCD-4B03-A7D1-5FBA6F8E3E2C}" type="presOf" srcId="{0744035D-377A-4793-A7CD-3ECB8BF3FABF}" destId="{7B9347D6-5DA6-45D4-95D4-D6525A1AD8D1}" srcOrd="0" destOrd="0" presId="urn:microsoft.com/office/officeart/2005/8/layout/vList4#1"/>
    <dgm:cxn modelId="{2030D843-1F93-4C28-9FC9-F1E2D4802320}" srcId="{8BF4C6CB-76E5-4F84-A604-92B0CC76DB65}" destId="{93812196-0107-460B-996B-E0039833E1D8}" srcOrd="0" destOrd="0" parTransId="{97594E67-CDEF-4720-8E42-16414B39B33E}" sibTransId="{1E60B5EE-134D-4A04-8C69-B15E43910494}"/>
    <dgm:cxn modelId="{4B6DE966-0687-4FB8-AF06-232BC4BFD9FE}" type="presOf" srcId="{73CC879C-2599-4F73-BE8B-38ECD41A1B76}" destId="{24328177-A7B6-4715-9265-B25E92A35AAC}" srcOrd="1" destOrd="1" presId="urn:microsoft.com/office/officeart/2005/8/layout/vList4#1"/>
    <dgm:cxn modelId="{74907458-E9D5-4C9C-B0C6-8F55F39C6ED5}" srcId="{1E08A926-1EC6-429C-8F4A-5ED0AC8D668A}" destId="{8BF4C6CB-76E5-4F84-A604-92B0CC76DB65}" srcOrd="2" destOrd="0" parTransId="{2C66A265-D36C-4903-86E1-97B1CF6AA121}" sibTransId="{A8B88A7A-3D45-463C-B383-32A910B13A06}"/>
    <dgm:cxn modelId="{F59E8058-4818-48B5-955C-CA05ABFED6C6}" srcId="{1E08A926-1EC6-429C-8F4A-5ED0AC8D668A}" destId="{B07D11CC-839B-4D1E-8027-AF25EBECDB7D}" srcOrd="0" destOrd="0" parTransId="{764C2B6C-3E62-4BDA-9AC7-5B4748391F8C}" sibTransId="{8FB240D5-7666-4755-B329-57043AEFDAED}"/>
    <dgm:cxn modelId="{14958D80-C815-478B-9A5E-D11C4746D332}" srcId="{B07D11CC-839B-4D1E-8027-AF25EBECDB7D}" destId="{2BB3356A-D5A9-4499-BF2E-D5AFA8221B4A}" srcOrd="0" destOrd="0" parTransId="{515EE797-8AE1-4C30-99B6-B885D42C60AC}" sibTransId="{BAC07696-A977-48AB-B713-C1677A700F81}"/>
    <dgm:cxn modelId="{FACD518D-CFBC-404F-9DFD-78E255445963}" srcId="{1E08A926-1EC6-429C-8F4A-5ED0AC8D668A}" destId="{0744035D-377A-4793-A7CD-3ECB8BF3FABF}" srcOrd="1" destOrd="0" parTransId="{92993D16-1E2C-439D-A6AA-8330E563B7A8}" sibTransId="{EEFDC11E-F8CC-4FDC-A6F2-D1EEC34B969E}"/>
    <dgm:cxn modelId="{C125D28E-23F3-4077-A499-4B97F3CB1B9C}" type="presOf" srcId="{1E08A926-1EC6-429C-8F4A-5ED0AC8D668A}" destId="{D1F9EDA2-33A6-4A58-8AAB-905606453185}" srcOrd="0" destOrd="0" presId="urn:microsoft.com/office/officeart/2005/8/layout/vList4#1"/>
    <dgm:cxn modelId="{F421C390-D343-4469-8B1D-61FBED027095}" type="presOf" srcId="{2BB3356A-D5A9-4499-BF2E-D5AFA8221B4A}" destId="{374E1CA1-6546-45A9-BC87-B6045ED29426}" srcOrd="0" destOrd="1" presId="urn:microsoft.com/office/officeart/2005/8/layout/vList4#1"/>
    <dgm:cxn modelId="{22E68593-6148-4C24-B173-0CADEE4B3C40}" type="presOf" srcId="{0744035D-377A-4793-A7CD-3ECB8BF3FABF}" destId="{24328177-A7B6-4715-9265-B25E92A35AAC}" srcOrd="1" destOrd="0" presId="urn:microsoft.com/office/officeart/2005/8/layout/vList4#1"/>
    <dgm:cxn modelId="{65FEB295-C7DF-44DF-8ABB-AF424B7BA4B3}" type="presOf" srcId="{8BF4C6CB-76E5-4F84-A604-92B0CC76DB65}" destId="{DCCBA735-19BB-44A7-A3B6-72A8885613F3}" srcOrd="0" destOrd="0" presId="urn:microsoft.com/office/officeart/2005/8/layout/vList4#1"/>
    <dgm:cxn modelId="{4B10B1AA-C18B-4FB1-A679-82FF236D42C0}" srcId="{0744035D-377A-4793-A7CD-3ECB8BF3FABF}" destId="{73CC879C-2599-4F73-BE8B-38ECD41A1B76}" srcOrd="0" destOrd="0" parTransId="{A31609AB-F5F5-4E3E-9264-EC2E3E3F46FD}" sibTransId="{860A0C0C-27DE-43E7-886A-E4DFC3422483}"/>
    <dgm:cxn modelId="{2D03ECB0-50C0-4800-8797-58FE7DEFD2AD}" type="presOf" srcId="{B07D11CC-839B-4D1E-8027-AF25EBECDB7D}" destId="{374E1CA1-6546-45A9-BC87-B6045ED29426}" srcOrd="0" destOrd="0" presId="urn:microsoft.com/office/officeart/2005/8/layout/vList4#1"/>
    <dgm:cxn modelId="{7B565AB9-E7EB-4DD1-AF8E-2737BAAD556D}" type="presOf" srcId="{93812196-0107-460B-996B-E0039833E1D8}" destId="{A86B124A-4B06-4EF9-A572-F376EDF76EA0}" srcOrd="1" destOrd="1" presId="urn:microsoft.com/office/officeart/2005/8/layout/vList4#1"/>
    <dgm:cxn modelId="{745880BC-CB71-4045-A7F3-63BF9D0975DA}" type="presOf" srcId="{8BF4C6CB-76E5-4F84-A604-92B0CC76DB65}" destId="{A86B124A-4B06-4EF9-A572-F376EDF76EA0}" srcOrd="1" destOrd="0" presId="urn:microsoft.com/office/officeart/2005/8/layout/vList4#1"/>
    <dgm:cxn modelId="{85B825D5-DD52-4485-A24F-BDF25DE2F3E2}" type="presOf" srcId="{B07D11CC-839B-4D1E-8027-AF25EBECDB7D}" destId="{51183D83-3A11-44B3-9AB3-A525B214CFD8}" srcOrd="1" destOrd="0" presId="urn:microsoft.com/office/officeart/2005/8/layout/vList4#1"/>
    <dgm:cxn modelId="{BF09841C-3AAF-4F92-A7A3-03B7C7570092}" type="presParOf" srcId="{D1F9EDA2-33A6-4A58-8AAB-905606453185}" destId="{392C94DE-6C87-4C0E-986F-BDC2F5E019A0}" srcOrd="0" destOrd="0" presId="urn:microsoft.com/office/officeart/2005/8/layout/vList4#1"/>
    <dgm:cxn modelId="{336CA91F-872C-4C7C-AE12-C60161FF5A63}" type="presParOf" srcId="{392C94DE-6C87-4C0E-986F-BDC2F5E019A0}" destId="{374E1CA1-6546-45A9-BC87-B6045ED29426}" srcOrd="0" destOrd="0" presId="urn:microsoft.com/office/officeart/2005/8/layout/vList4#1"/>
    <dgm:cxn modelId="{19DD773F-55ED-45F2-B6A0-9C45CB9F257F}" type="presParOf" srcId="{392C94DE-6C87-4C0E-986F-BDC2F5E019A0}" destId="{0AE8376E-2525-491A-A77B-CD7E3C0000D4}" srcOrd="1" destOrd="0" presId="urn:microsoft.com/office/officeart/2005/8/layout/vList4#1"/>
    <dgm:cxn modelId="{75A22317-561A-4FE0-97F8-7592E7FA4071}" type="presParOf" srcId="{392C94DE-6C87-4C0E-986F-BDC2F5E019A0}" destId="{51183D83-3A11-44B3-9AB3-A525B214CFD8}" srcOrd="2" destOrd="0" presId="urn:microsoft.com/office/officeart/2005/8/layout/vList4#1"/>
    <dgm:cxn modelId="{BB7A0952-2D5F-417C-A190-31D1B75EAC54}" type="presParOf" srcId="{D1F9EDA2-33A6-4A58-8AAB-905606453185}" destId="{4FC712B1-57CC-4ED0-B154-C1503C25EC50}" srcOrd="1" destOrd="0" presId="urn:microsoft.com/office/officeart/2005/8/layout/vList4#1"/>
    <dgm:cxn modelId="{A2761492-81F6-4C89-8C59-EF95E6318C03}" type="presParOf" srcId="{D1F9EDA2-33A6-4A58-8AAB-905606453185}" destId="{3B349A4E-2605-4D68-9F62-676EBF47A886}" srcOrd="2" destOrd="0" presId="urn:microsoft.com/office/officeart/2005/8/layout/vList4#1"/>
    <dgm:cxn modelId="{21887B76-98F0-4002-8615-039F1A955E4D}" type="presParOf" srcId="{3B349A4E-2605-4D68-9F62-676EBF47A886}" destId="{7B9347D6-5DA6-45D4-95D4-D6525A1AD8D1}" srcOrd="0" destOrd="0" presId="urn:microsoft.com/office/officeart/2005/8/layout/vList4#1"/>
    <dgm:cxn modelId="{390B29C9-6926-41FE-A7C0-92817E322409}" type="presParOf" srcId="{3B349A4E-2605-4D68-9F62-676EBF47A886}" destId="{93EB6C8C-E8EE-4E32-933A-8132BEA7B397}" srcOrd="1" destOrd="0" presId="urn:microsoft.com/office/officeart/2005/8/layout/vList4#1"/>
    <dgm:cxn modelId="{35788A96-2996-42F0-A273-870D8FFCE453}" type="presParOf" srcId="{3B349A4E-2605-4D68-9F62-676EBF47A886}" destId="{24328177-A7B6-4715-9265-B25E92A35AAC}" srcOrd="2" destOrd="0" presId="urn:microsoft.com/office/officeart/2005/8/layout/vList4#1"/>
    <dgm:cxn modelId="{F4A6822A-1755-4D5F-BD11-02F2CE917279}" type="presParOf" srcId="{D1F9EDA2-33A6-4A58-8AAB-905606453185}" destId="{3A5A2083-CFC9-4CEF-AC47-10D7431F4284}" srcOrd="3" destOrd="0" presId="urn:microsoft.com/office/officeart/2005/8/layout/vList4#1"/>
    <dgm:cxn modelId="{A4A9F68E-019B-4C77-B547-419B7FF230E3}" type="presParOf" srcId="{D1F9EDA2-33A6-4A58-8AAB-905606453185}" destId="{7A0F9ECE-93BB-4B58-B00C-6662B29C96D6}" srcOrd="4" destOrd="0" presId="urn:microsoft.com/office/officeart/2005/8/layout/vList4#1"/>
    <dgm:cxn modelId="{3296ECFE-AD8B-4A58-AF82-64085D585691}" type="presParOf" srcId="{7A0F9ECE-93BB-4B58-B00C-6662B29C96D6}" destId="{DCCBA735-19BB-44A7-A3B6-72A8885613F3}" srcOrd="0" destOrd="0" presId="urn:microsoft.com/office/officeart/2005/8/layout/vList4#1"/>
    <dgm:cxn modelId="{FC637574-9525-4F2C-A237-794166F41371}" type="presParOf" srcId="{7A0F9ECE-93BB-4B58-B00C-6662B29C96D6}" destId="{F2ACE5F0-A59C-441C-BD97-90D749B2563F}" srcOrd="1" destOrd="0" presId="urn:microsoft.com/office/officeart/2005/8/layout/vList4#1"/>
    <dgm:cxn modelId="{3C53F7BA-625E-40CE-9A00-FCC6E4F03D2F}" type="presParOf" srcId="{7A0F9ECE-93BB-4B58-B00C-6662B29C96D6}" destId="{A86B124A-4B06-4EF9-A572-F376EDF76E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8A926-1EC6-429C-8F4A-5ED0AC8D668A}" type="doc">
      <dgm:prSet loTypeId="urn:microsoft.com/office/officeart/2005/8/layout/vList4#2" loCatId="pictur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9DFD4933-F451-4B4B-BEE8-214221345DB1}">
      <dgm:prSet phldrT="[Texto]"/>
      <dgm:spPr>
        <a:solidFill>
          <a:srgbClr val="0069B5"/>
        </a:solidFill>
      </dgm:spPr>
      <dgm:t>
        <a:bodyPr/>
        <a:lstStyle/>
        <a:p>
          <a:pPr marL="180975" indent="0">
            <a:buNone/>
          </a:pPr>
          <a:r>
            <a:rPr lang="pt-BR" b="1"/>
            <a:t>SIGER</a:t>
          </a:r>
        </a:p>
      </dgm:t>
    </dgm:pt>
    <dgm:pt modelId="{1EE20DF3-1250-44D5-9861-B8088EF5CBE0}" type="parTrans" cxnId="{EFB66650-EBAA-47F6-BEFD-4558A067B01C}">
      <dgm:prSet/>
      <dgm:spPr/>
      <dgm:t>
        <a:bodyPr/>
        <a:lstStyle/>
        <a:p>
          <a:endParaRPr lang="pt-BR"/>
        </a:p>
      </dgm:t>
    </dgm:pt>
    <dgm:pt modelId="{30DBB12B-D34D-4170-9179-96FDA9E2EBDC}" type="sibTrans" cxnId="{EFB66650-EBAA-47F6-BEFD-4558A067B01C}">
      <dgm:prSet/>
      <dgm:spPr/>
      <dgm:t>
        <a:bodyPr/>
        <a:lstStyle/>
        <a:p>
          <a:endParaRPr lang="pt-BR"/>
        </a:p>
      </dgm:t>
    </dgm:pt>
    <dgm:pt modelId="{BE8D5E11-76F5-453F-A9A1-A0EF8EBB3679}">
      <dgm:prSet phldrT="[Texto]"/>
      <dgm:spPr>
        <a:solidFill>
          <a:srgbClr val="0069B5"/>
        </a:solidFill>
      </dgm:spPr>
      <dgm:t>
        <a:bodyPr/>
        <a:lstStyle/>
        <a:p>
          <a:pPr marL="180975" indent="0">
            <a:buNone/>
          </a:pPr>
          <a:r>
            <a:rPr lang="pt-BR" err="1"/>
            <a:t>Electrical</a:t>
          </a:r>
          <a:r>
            <a:rPr lang="pt-BR"/>
            <a:t> network data management</a:t>
          </a:r>
        </a:p>
      </dgm:t>
    </dgm:pt>
    <dgm:pt modelId="{E5006C43-CB8E-4D6C-B214-5132DB4603A6}" type="parTrans" cxnId="{E84E73A0-85A3-4767-A84A-8F59F59E9180}">
      <dgm:prSet/>
      <dgm:spPr/>
      <dgm:t>
        <a:bodyPr/>
        <a:lstStyle/>
        <a:p>
          <a:endParaRPr lang="pt-BR"/>
        </a:p>
      </dgm:t>
    </dgm:pt>
    <dgm:pt modelId="{2038902E-1683-4BA4-A6D1-0BB7CD766920}" type="sibTrans" cxnId="{E84E73A0-85A3-4767-A84A-8F59F59E9180}">
      <dgm:prSet/>
      <dgm:spPr/>
      <dgm:t>
        <a:bodyPr/>
        <a:lstStyle/>
        <a:p>
          <a:endParaRPr lang="pt-BR"/>
        </a:p>
      </dgm:t>
    </dgm:pt>
    <dgm:pt modelId="{B030EA8B-7445-40DB-BF17-C4CD9F164EA5}">
      <dgm:prSet phldrT="[Texto]"/>
      <dgm:spPr>
        <a:solidFill>
          <a:srgbClr val="1F8B4D"/>
        </a:solidFill>
        <a:ln w="38100">
          <a:solidFill>
            <a:schemeClr val="bg1"/>
          </a:solidFill>
        </a:ln>
      </dgm:spPr>
      <dgm:t>
        <a:bodyPr/>
        <a:lstStyle/>
        <a:p>
          <a:pPr marL="180975" indent="0">
            <a:buNone/>
          </a:pPr>
          <a:r>
            <a:rPr lang="pt-BR" b="1"/>
            <a:t>Anatem</a:t>
          </a:r>
        </a:p>
      </dgm:t>
    </dgm:pt>
    <dgm:pt modelId="{436D9D42-3DC2-4D78-915E-DC4C14EA232F}" type="parTrans" cxnId="{DFEB7FFA-0BC0-4156-A5CF-7DB1745DDBCB}">
      <dgm:prSet/>
      <dgm:spPr/>
      <dgm:t>
        <a:bodyPr/>
        <a:lstStyle/>
        <a:p>
          <a:endParaRPr lang="pt-BR"/>
        </a:p>
      </dgm:t>
    </dgm:pt>
    <dgm:pt modelId="{D8DB48AA-8543-4016-A000-82D7D834BF26}" type="sibTrans" cxnId="{DFEB7FFA-0BC0-4156-A5CF-7DB1745DDBCB}">
      <dgm:prSet/>
      <dgm:spPr/>
      <dgm:t>
        <a:bodyPr/>
        <a:lstStyle/>
        <a:p>
          <a:endParaRPr lang="pt-BR"/>
        </a:p>
      </dgm:t>
    </dgm:pt>
    <dgm:pt modelId="{DA086693-58D0-475F-8CEA-5AFA61C2F820}">
      <dgm:prSet phldrT="[Texto]"/>
      <dgm:spPr>
        <a:solidFill>
          <a:srgbClr val="1F8B4D"/>
        </a:solidFill>
        <a:ln w="38100">
          <a:solidFill>
            <a:schemeClr val="bg1"/>
          </a:solidFill>
        </a:ln>
      </dgm:spPr>
      <dgm:t>
        <a:bodyPr/>
        <a:lstStyle/>
        <a:p>
          <a:pPr marL="180975" indent="0">
            <a:buNone/>
          </a:pPr>
          <a:r>
            <a:rPr lang="pt-BR" err="1"/>
            <a:t>Eletromechanical</a:t>
          </a:r>
          <a:r>
            <a:rPr lang="pt-BR"/>
            <a:t> </a:t>
          </a:r>
          <a:r>
            <a:rPr lang="pt-BR" err="1"/>
            <a:t>stability</a:t>
          </a:r>
          <a:endParaRPr lang="pt-BR"/>
        </a:p>
      </dgm:t>
    </dgm:pt>
    <dgm:pt modelId="{28ACBDEF-A5DA-43DA-8E04-7BA64E09E332}" type="parTrans" cxnId="{83CFBB1B-0E6F-42B0-AD27-1BDB2D39C729}">
      <dgm:prSet/>
      <dgm:spPr/>
      <dgm:t>
        <a:bodyPr/>
        <a:lstStyle/>
        <a:p>
          <a:endParaRPr lang="pt-BR"/>
        </a:p>
      </dgm:t>
    </dgm:pt>
    <dgm:pt modelId="{3DE8F70B-655B-492E-8F1F-0CDAF1BF3A75}" type="sibTrans" cxnId="{83CFBB1B-0E6F-42B0-AD27-1BDB2D39C729}">
      <dgm:prSet/>
      <dgm:spPr/>
      <dgm:t>
        <a:bodyPr/>
        <a:lstStyle/>
        <a:p>
          <a:endParaRPr lang="pt-BR"/>
        </a:p>
      </dgm:t>
    </dgm:pt>
    <dgm:pt modelId="{59E93B50-CD54-41DB-A7CD-7D3BFEDA6CD6}">
      <dgm:prSet phldrT="[Texto]"/>
      <dgm:spPr>
        <a:solidFill>
          <a:srgbClr val="1F5C8B"/>
        </a:solidFill>
        <a:ln w="38100">
          <a:solidFill>
            <a:schemeClr val="bg1"/>
          </a:solidFill>
        </a:ln>
      </dgm:spPr>
      <dgm:t>
        <a:bodyPr/>
        <a:lstStyle/>
        <a:p>
          <a:pPr marL="179388" indent="0">
            <a:buNone/>
          </a:pPr>
          <a:r>
            <a:rPr lang="pt-BR" b="1" err="1"/>
            <a:t>PacDyn</a:t>
          </a:r>
          <a:endParaRPr lang="pt-BR" b="1"/>
        </a:p>
      </dgm:t>
    </dgm:pt>
    <dgm:pt modelId="{63BF22B6-69B4-4A2F-B0AA-33519B6D9032}" type="parTrans" cxnId="{9B7D1B9F-8B78-431A-AAA8-EC050EDE3871}">
      <dgm:prSet/>
      <dgm:spPr/>
      <dgm:t>
        <a:bodyPr/>
        <a:lstStyle/>
        <a:p>
          <a:endParaRPr lang="pt-BR"/>
        </a:p>
      </dgm:t>
    </dgm:pt>
    <dgm:pt modelId="{E5812260-636E-4916-A02F-C36ABD97EFD8}" type="sibTrans" cxnId="{9B7D1B9F-8B78-431A-AAA8-EC050EDE3871}">
      <dgm:prSet/>
      <dgm:spPr/>
      <dgm:t>
        <a:bodyPr/>
        <a:lstStyle/>
        <a:p>
          <a:endParaRPr lang="pt-BR"/>
        </a:p>
      </dgm:t>
    </dgm:pt>
    <dgm:pt modelId="{7644DC1A-472F-40F4-8EC3-A0C0CD062F85}">
      <dgm:prSet phldrT="[Texto]"/>
      <dgm:spPr>
        <a:solidFill>
          <a:srgbClr val="1F5C8B"/>
        </a:solidFill>
        <a:ln w="38100">
          <a:solidFill>
            <a:schemeClr val="bg1"/>
          </a:solidFill>
        </a:ln>
      </dgm:spPr>
      <dgm:t>
        <a:bodyPr/>
        <a:lstStyle/>
        <a:p>
          <a:pPr marL="179388" indent="0">
            <a:buNone/>
          </a:pPr>
          <a:r>
            <a:rPr lang="pt-BR" err="1"/>
            <a:t>Small-signal</a:t>
          </a:r>
          <a:r>
            <a:rPr lang="pt-BR"/>
            <a:t> </a:t>
          </a:r>
          <a:r>
            <a:rPr lang="pt-BR" err="1"/>
            <a:t>stabilty</a:t>
          </a:r>
          <a:endParaRPr lang="pt-BR"/>
        </a:p>
      </dgm:t>
    </dgm:pt>
    <dgm:pt modelId="{4182450D-7490-45B1-B8BD-58F62B0AC511}" type="parTrans" cxnId="{49EE0CC2-AF1C-4AAB-AC62-56E574B94C97}">
      <dgm:prSet/>
      <dgm:spPr/>
      <dgm:t>
        <a:bodyPr/>
        <a:lstStyle/>
        <a:p>
          <a:endParaRPr lang="pt-BR"/>
        </a:p>
      </dgm:t>
    </dgm:pt>
    <dgm:pt modelId="{A3978462-2705-4E72-A2A5-1CC979BC1163}" type="sibTrans" cxnId="{49EE0CC2-AF1C-4AAB-AC62-56E574B94C97}">
      <dgm:prSet/>
      <dgm:spPr/>
      <dgm:t>
        <a:bodyPr/>
        <a:lstStyle/>
        <a:p>
          <a:endParaRPr lang="pt-BR"/>
        </a:p>
      </dgm:t>
    </dgm:pt>
    <dgm:pt modelId="{D1F9EDA2-33A6-4A58-8AAB-905606453185}" type="pres">
      <dgm:prSet presAssocID="{1E08A926-1EC6-429C-8F4A-5ED0AC8D668A}" presName="linear" presStyleCnt="0">
        <dgm:presLayoutVars>
          <dgm:dir/>
          <dgm:resizeHandles val="exact"/>
        </dgm:presLayoutVars>
      </dgm:prSet>
      <dgm:spPr/>
    </dgm:pt>
    <dgm:pt modelId="{4A171DEB-8245-4515-9037-02989C5469A1}" type="pres">
      <dgm:prSet presAssocID="{9DFD4933-F451-4B4B-BEE8-214221345DB1}" presName="comp" presStyleCnt="0"/>
      <dgm:spPr/>
    </dgm:pt>
    <dgm:pt modelId="{B6FB4C88-A480-4FFD-8042-2F012D55A872}" type="pres">
      <dgm:prSet presAssocID="{9DFD4933-F451-4B4B-BEE8-214221345DB1}" presName="box" presStyleLbl="node1" presStyleIdx="0" presStyleCnt="3" custLinFactY="-100000" custLinFactNeighborX="-41842" custLinFactNeighborY="-135576"/>
      <dgm:spPr/>
    </dgm:pt>
    <dgm:pt modelId="{1F0D0ADE-29A8-4994-9707-1A5F74D5CAE6}" type="pres">
      <dgm:prSet presAssocID="{9DFD4933-F451-4B4B-BEE8-214221345DB1}" presName="img" presStyleLbl="fgImgPlace1" presStyleIdx="0" presStyleCnt="3" custScaleX="135069" custScaleY="87495" custLinFactNeighborX="2600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</dgm:spPr>
    </dgm:pt>
    <dgm:pt modelId="{18E4A27C-5B2D-41D1-B1A9-D31723859743}" type="pres">
      <dgm:prSet presAssocID="{9DFD4933-F451-4B4B-BEE8-214221345DB1}" presName="text" presStyleLbl="node1" presStyleIdx="0" presStyleCnt="3">
        <dgm:presLayoutVars>
          <dgm:bulletEnabled val="1"/>
        </dgm:presLayoutVars>
      </dgm:prSet>
      <dgm:spPr/>
    </dgm:pt>
    <dgm:pt modelId="{BC63FBC6-EB81-41E8-8E2B-05D317C44E97}" type="pres">
      <dgm:prSet presAssocID="{30DBB12B-D34D-4170-9179-96FDA9E2EBDC}" presName="spacer" presStyleCnt="0"/>
      <dgm:spPr/>
    </dgm:pt>
    <dgm:pt modelId="{3D48E97B-E07F-430E-BA04-03DD2DBF8D73}" type="pres">
      <dgm:prSet presAssocID="{B030EA8B-7445-40DB-BF17-C4CD9F164EA5}" presName="comp" presStyleCnt="0"/>
      <dgm:spPr/>
    </dgm:pt>
    <dgm:pt modelId="{63B577F3-29A6-4F27-BA34-B0CCC2672D49}" type="pres">
      <dgm:prSet presAssocID="{B030EA8B-7445-40DB-BF17-C4CD9F164EA5}" presName="box" presStyleLbl="node1" presStyleIdx="1" presStyleCnt="3"/>
      <dgm:spPr/>
    </dgm:pt>
    <dgm:pt modelId="{FD2BBE18-2A78-4064-B59F-D4608A12A48F}" type="pres">
      <dgm:prSet presAssocID="{B030EA8B-7445-40DB-BF17-C4CD9F164EA5}" presName="img" presStyleLbl="fgImgPlace1" presStyleIdx="1" presStyleCnt="3" custScaleX="135069" custScaleY="87495" custLinFactNeighborX="2600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</dgm:spPr>
    </dgm:pt>
    <dgm:pt modelId="{321FC779-40A6-4685-ACB6-AB3C0645371C}" type="pres">
      <dgm:prSet presAssocID="{B030EA8B-7445-40DB-BF17-C4CD9F164EA5}" presName="text" presStyleLbl="node1" presStyleIdx="1" presStyleCnt="3">
        <dgm:presLayoutVars>
          <dgm:bulletEnabled val="1"/>
        </dgm:presLayoutVars>
      </dgm:prSet>
      <dgm:spPr/>
    </dgm:pt>
    <dgm:pt modelId="{1B249BFD-DF3B-44BE-AA16-C60F5AEA274B}" type="pres">
      <dgm:prSet presAssocID="{D8DB48AA-8543-4016-A000-82D7D834BF26}" presName="spacer" presStyleCnt="0"/>
      <dgm:spPr/>
    </dgm:pt>
    <dgm:pt modelId="{D8C1C6D0-E73A-4D38-85FC-560E47AC996E}" type="pres">
      <dgm:prSet presAssocID="{59E93B50-CD54-41DB-A7CD-7D3BFEDA6CD6}" presName="comp" presStyleCnt="0"/>
      <dgm:spPr/>
    </dgm:pt>
    <dgm:pt modelId="{078B3690-E901-4325-AF91-61BE2EC6D7A6}" type="pres">
      <dgm:prSet presAssocID="{59E93B50-CD54-41DB-A7CD-7D3BFEDA6CD6}" presName="box" presStyleLbl="node1" presStyleIdx="2" presStyleCnt="3" custLinFactNeighborX="-7960"/>
      <dgm:spPr/>
    </dgm:pt>
    <dgm:pt modelId="{7434D789-DDBC-4A5A-AAC3-5C2BD30293B2}" type="pres">
      <dgm:prSet presAssocID="{59E93B50-CD54-41DB-A7CD-7D3BFEDA6CD6}" presName="img" presStyleLbl="fgImgPlace1" presStyleIdx="2" presStyleCnt="3" custScaleX="135069" custScaleY="87495" custLinFactNeighborX="2600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</dgm:spPr>
    </dgm:pt>
    <dgm:pt modelId="{C2FB7721-38DC-4EE6-B643-E9A25AB5FEF7}" type="pres">
      <dgm:prSet presAssocID="{59E93B50-CD54-41DB-A7CD-7D3BFEDA6CD6}" presName="text" presStyleLbl="node1" presStyleIdx="2" presStyleCnt="3">
        <dgm:presLayoutVars>
          <dgm:bulletEnabled val="1"/>
        </dgm:presLayoutVars>
      </dgm:prSet>
      <dgm:spPr/>
    </dgm:pt>
  </dgm:ptLst>
  <dgm:cxnLst>
    <dgm:cxn modelId="{D6055E07-6B67-4CBA-B317-CAFEF0FCBC7D}" type="presOf" srcId="{BE8D5E11-76F5-453F-A9A1-A0EF8EBB3679}" destId="{18E4A27C-5B2D-41D1-B1A9-D31723859743}" srcOrd="1" destOrd="1" presId="urn:microsoft.com/office/officeart/2005/8/layout/vList4#2"/>
    <dgm:cxn modelId="{83CFBB1B-0E6F-42B0-AD27-1BDB2D39C729}" srcId="{B030EA8B-7445-40DB-BF17-C4CD9F164EA5}" destId="{DA086693-58D0-475F-8CEA-5AFA61C2F820}" srcOrd="0" destOrd="0" parTransId="{28ACBDEF-A5DA-43DA-8E04-7BA64E09E332}" sibTransId="{3DE8F70B-655B-492E-8F1F-0CDAF1BF3A75}"/>
    <dgm:cxn modelId="{11669823-C862-4883-881C-62F53FEADB0D}" type="presOf" srcId="{7644DC1A-472F-40F4-8EC3-A0C0CD062F85}" destId="{078B3690-E901-4325-AF91-61BE2EC6D7A6}" srcOrd="0" destOrd="1" presId="urn:microsoft.com/office/officeart/2005/8/layout/vList4#2"/>
    <dgm:cxn modelId="{DE2F263F-C5BD-42B4-BB36-65DDEA89E01C}" type="presOf" srcId="{B030EA8B-7445-40DB-BF17-C4CD9F164EA5}" destId="{321FC779-40A6-4685-ACB6-AB3C0645371C}" srcOrd="1" destOrd="0" presId="urn:microsoft.com/office/officeart/2005/8/layout/vList4#2"/>
    <dgm:cxn modelId="{8CFC9364-6DCD-4991-8B75-0E9B199486C1}" type="presOf" srcId="{DA086693-58D0-475F-8CEA-5AFA61C2F820}" destId="{63B577F3-29A6-4F27-BA34-B0CCC2672D49}" srcOrd="0" destOrd="1" presId="urn:microsoft.com/office/officeart/2005/8/layout/vList4#2"/>
    <dgm:cxn modelId="{7D63404B-F388-4C48-9843-6B2F2EB4CDCB}" type="presOf" srcId="{59E93B50-CD54-41DB-A7CD-7D3BFEDA6CD6}" destId="{C2FB7721-38DC-4EE6-B643-E9A25AB5FEF7}" srcOrd="1" destOrd="0" presId="urn:microsoft.com/office/officeart/2005/8/layout/vList4#2"/>
    <dgm:cxn modelId="{EFB66650-EBAA-47F6-BEFD-4558A067B01C}" srcId="{1E08A926-1EC6-429C-8F4A-5ED0AC8D668A}" destId="{9DFD4933-F451-4B4B-BEE8-214221345DB1}" srcOrd="0" destOrd="0" parTransId="{1EE20DF3-1250-44D5-9861-B8088EF5CBE0}" sibTransId="{30DBB12B-D34D-4170-9179-96FDA9E2EBDC}"/>
    <dgm:cxn modelId="{23848776-2685-4D5A-B213-13E790889F03}" type="presOf" srcId="{59E93B50-CD54-41DB-A7CD-7D3BFEDA6CD6}" destId="{078B3690-E901-4325-AF91-61BE2EC6D7A6}" srcOrd="0" destOrd="0" presId="urn:microsoft.com/office/officeart/2005/8/layout/vList4#2"/>
    <dgm:cxn modelId="{3064CF5A-1CDC-4A77-AD5F-748B03B9432B}" type="presOf" srcId="{9DFD4933-F451-4B4B-BEE8-214221345DB1}" destId="{18E4A27C-5B2D-41D1-B1A9-D31723859743}" srcOrd="1" destOrd="0" presId="urn:microsoft.com/office/officeart/2005/8/layout/vList4#2"/>
    <dgm:cxn modelId="{C125D28E-23F3-4077-A499-4B97F3CB1B9C}" type="presOf" srcId="{1E08A926-1EC6-429C-8F4A-5ED0AC8D668A}" destId="{D1F9EDA2-33A6-4A58-8AAB-905606453185}" srcOrd="0" destOrd="0" presId="urn:microsoft.com/office/officeart/2005/8/layout/vList4#2"/>
    <dgm:cxn modelId="{FBD0129E-4F84-450D-BCBD-1E9DCA8AE81E}" type="presOf" srcId="{B030EA8B-7445-40DB-BF17-C4CD9F164EA5}" destId="{63B577F3-29A6-4F27-BA34-B0CCC2672D49}" srcOrd="0" destOrd="0" presId="urn:microsoft.com/office/officeart/2005/8/layout/vList4#2"/>
    <dgm:cxn modelId="{9B7D1B9F-8B78-431A-AAA8-EC050EDE3871}" srcId="{1E08A926-1EC6-429C-8F4A-5ED0AC8D668A}" destId="{59E93B50-CD54-41DB-A7CD-7D3BFEDA6CD6}" srcOrd="2" destOrd="0" parTransId="{63BF22B6-69B4-4A2F-B0AA-33519B6D9032}" sibTransId="{E5812260-636E-4916-A02F-C36ABD97EFD8}"/>
    <dgm:cxn modelId="{E84E73A0-85A3-4767-A84A-8F59F59E9180}" srcId="{9DFD4933-F451-4B4B-BEE8-214221345DB1}" destId="{BE8D5E11-76F5-453F-A9A1-A0EF8EBB3679}" srcOrd="0" destOrd="0" parTransId="{E5006C43-CB8E-4D6C-B214-5132DB4603A6}" sibTransId="{2038902E-1683-4BA4-A6D1-0BB7CD766920}"/>
    <dgm:cxn modelId="{49EE0CC2-AF1C-4AAB-AC62-56E574B94C97}" srcId="{59E93B50-CD54-41DB-A7CD-7D3BFEDA6CD6}" destId="{7644DC1A-472F-40F4-8EC3-A0C0CD062F85}" srcOrd="0" destOrd="0" parTransId="{4182450D-7490-45B1-B8BD-58F62B0AC511}" sibTransId="{A3978462-2705-4E72-A2A5-1CC979BC1163}"/>
    <dgm:cxn modelId="{C7C84CCD-7B69-475F-B125-90966B6E5072}" type="presOf" srcId="{9DFD4933-F451-4B4B-BEE8-214221345DB1}" destId="{B6FB4C88-A480-4FFD-8042-2F012D55A872}" srcOrd="0" destOrd="0" presId="urn:microsoft.com/office/officeart/2005/8/layout/vList4#2"/>
    <dgm:cxn modelId="{E2F9CCD1-6E06-484B-BFF7-5993A490155C}" type="presOf" srcId="{DA086693-58D0-475F-8CEA-5AFA61C2F820}" destId="{321FC779-40A6-4685-ACB6-AB3C0645371C}" srcOrd="1" destOrd="1" presId="urn:microsoft.com/office/officeart/2005/8/layout/vList4#2"/>
    <dgm:cxn modelId="{1B216BF6-6A41-4203-87D8-D4F6824E005A}" type="presOf" srcId="{BE8D5E11-76F5-453F-A9A1-A0EF8EBB3679}" destId="{B6FB4C88-A480-4FFD-8042-2F012D55A872}" srcOrd="0" destOrd="1" presId="urn:microsoft.com/office/officeart/2005/8/layout/vList4#2"/>
    <dgm:cxn modelId="{204470FA-E4FD-4D12-8F95-6757112710EA}" type="presOf" srcId="{7644DC1A-472F-40F4-8EC3-A0C0CD062F85}" destId="{C2FB7721-38DC-4EE6-B643-E9A25AB5FEF7}" srcOrd="1" destOrd="1" presId="urn:microsoft.com/office/officeart/2005/8/layout/vList4#2"/>
    <dgm:cxn modelId="{DFEB7FFA-0BC0-4156-A5CF-7DB1745DDBCB}" srcId="{1E08A926-1EC6-429C-8F4A-5ED0AC8D668A}" destId="{B030EA8B-7445-40DB-BF17-C4CD9F164EA5}" srcOrd="1" destOrd="0" parTransId="{436D9D42-3DC2-4D78-915E-DC4C14EA232F}" sibTransId="{D8DB48AA-8543-4016-A000-82D7D834BF26}"/>
    <dgm:cxn modelId="{76861BCC-61E3-435A-8879-62EECDBF864C}" type="presParOf" srcId="{D1F9EDA2-33A6-4A58-8AAB-905606453185}" destId="{4A171DEB-8245-4515-9037-02989C5469A1}" srcOrd="0" destOrd="0" presId="urn:microsoft.com/office/officeart/2005/8/layout/vList4#2"/>
    <dgm:cxn modelId="{BD5FDFDD-92A1-453C-9951-946110E1EB4A}" type="presParOf" srcId="{4A171DEB-8245-4515-9037-02989C5469A1}" destId="{B6FB4C88-A480-4FFD-8042-2F012D55A872}" srcOrd="0" destOrd="0" presId="urn:microsoft.com/office/officeart/2005/8/layout/vList4#2"/>
    <dgm:cxn modelId="{27270B04-F22E-43B5-9474-75EC040C05B9}" type="presParOf" srcId="{4A171DEB-8245-4515-9037-02989C5469A1}" destId="{1F0D0ADE-29A8-4994-9707-1A5F74D5CAE6}" srcOrd="1" destOrd="0" presId="urn:microsoft.com/office/officeart/2005/8/layout/vList4#2"/>
    <dgm:cxn modelId="{B1A98CF3-9F76-4F62-932F-5B6F3672D881}" type="presParOf" srcId="{4A171DEB-8245-4515-9037-02989C5469A1}" destId="{18E4A27C-5B2D-41D1-B1A9-D31723859743}" srcOrd="2" destOrd="0" presId="urn:microsoft.com/office/officeart/2005/8/layout/vList4#2"/>
    <dgm:cxn modelId="{E46A6901-BEAC-4C5D-8B71-72DB1C9D1B58}" type="presParOf" srcId="{D1F9EDA2-33A6-4A58-8AAB-905606453185}" destId="{BC63FBC6-EB81-41E8-8E2B-05D317C44E97}" srcOrd="1" destOrd="0" presId="urn:microsoft.com/office/officeart/2005/8/layout/vList4#2"/>
    <dgm:cxn modelId="{181CCA97-38BF-4807-8448-B32574F78F96}" type="presParOf" srcId="{D1F9EDA2-33A6-4A58-8AAB-905606453185}" destId="{3D48E97B-E07F-430E-BA04-03DD2DBF8D73}" srcOrd="2" destOrd="0" presId="urn:microsoft.com/office/officeart/2005/8/layout/vList4#2"/>
    <dgm:cxn modelId="{AC047EFE-A2E1-483F-90BB-3E7AAEAF6DD6}" type="presParOf" srcId="{3D48E97B-E07F-430E-BA04-03DD2DBF8D73}" destId="{63B577F3-29A6-4F27-BA34-B0CCC2672D49}" srcOrd="0" destOrd="0" presId="urn:microsoft.com/office/officeart/2005/8/layout/vList4#2"/>
    <dgm:cxn modelId="{BB422CFA-82CB-4792-AA5F-CB304F43F788}" type="presParOf" srcId="{3D48E97B-E07F-430E-BA04-03DD2DBF8D73}" destId="{FD2BBE18-2A78-4064-B59F-D4608A12A48F}" srcOrd="1" destOrd="0" presId="urn:microsoft.com/office/officeart/2005/8/layout/vList4#2"/>
    <dgm:cxn modelId="{024B38D5-53AE-4662-BB37-FD02BD04278D}" type="presParOf" srcId="{3D48E97B-E07F-430E-BA04-03DD2DBF8D73}" destId="{321FC779-40A6-4685-ACB6-AB3C0645371C}" srcOrd="2" destOrd="0" presId="urn:microsoft.com/office/officeart/2005/8/layout/vList4#2"/>
    <dgm:cxn modelId="{5A0D2B31-F5D3-45B7-B534-3DE4817687F0}" type="presParOf" srcId="{D1F9EDA2-33A6-4A58-8AAB-905606453185}" destId="{1B249BFD-DF3B-44BE-AA16-C60F5AEA274B}" srcOrd="3" destOrd="0" presId="urn:microsoft.com/office/officeart/2005/8/layout/vList4#2"/>
    <dgm:cxn modelId="{283B688B-9896-407E-89BD-45B0B68AA5F3}" type="presParOf" srcId="{D1F9EDA2-33A6-4A58-8AAB-905606453185}" destId="{D8C1C6D0-E73A-4D38-85FC-560E47AC996E}" srcOrd="4" destOrd="0" presId="urn:microsoft.com/office/officeart/2005/8/layout/vList4#2"/>
    <dgm:cxn modelId="{D6C787AE-5B02-47A3-BA76-D41EC039B3AE}" type="presParOf" srcId="{D8C1C6D0-E73A-4D38-85FC-560E47AC996E}" destId="{078B3690-E901-4325-AF91-61BE2EC6D7A6}" srcOrd="0" destOrd="0" presId="urn:microsoft.com/office/officeart/2005/8/layout/vList4#2"/>
    <dgm:cxn modelId="{A490915A-65CA-4D26-827D-4B374FB934DD}" type="presParOf" srcId="{D8C1C6D0-E73A-4D38-85FC-560E47AC996E}" destId="{7434D789-DDBC-4A5A-AAC3-5C2BD30293B2}" srcOrd="1" destOrd="0" presId="urn:microsoft.com/office/officeart/2005/8/layout/vList4#2"/>
    <dgm:cxn modelId="{8416B3CA-456E-409A-B305-2A28A4D3E990}" type="presParOf" srcId="{D8C1C6D0-E73A-4D38-85FC-560E47AC996E}" destId="{C2FB7721-38DC-4EE6-B643-E9A25AB5FEF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8A926-1EC6-429C-8F4A-5ED0AC8D668A}" type="doc">
      <dgm:prSet loTypeId="urn:microsoft.com/office/officeart/2005/8/layout/vList4#2" loCatId="pictur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E363F91D-80A8-4F24-9C8A-3298D148871B}">
      <dgm:prSet phldrT="[Texto]"/>
      <dgm:spPr>
        <a:solidFill>
          <a:srgbClr val="3CA9E8"/>
        </a:solidFill>
        <a:ln w="38100">
          <a:solidFill>
            <a:schemeClr val="bg1"/>
          </a:solidFill>
        </a:ln>
      </dgm:spPr>
      <dgm:t>
        <a:bodyPr/>
        <a:lstStyle/>
        <a:p>
          <a:pPr marL="0" indent="180975">
            <a:buNone/>
          </a:pPr>
          <a:r>
            <a:rPr lang="pt-BR" b="1" err="1"/>
            <a:t>HarmZs</a:t>
          </a:r>
          <a:r>
            <a:rPr lang="pt-BR"/>
            <a:t>	</a:t>
          </a:r>
        </a:p>
      </dgm:t>
    </dgm:pt>
    <dgm:pt modelId="{D4EF3224-F65B-4A40-999F-5C076502B900}" type="parTrans" cxnId="{10EA3D9C-2AB2-4271-90F3-C0394E97ABA5}">
      <dgm:prSet/>
      <dgm:spPr/>
      <dgm:t>
        <a:bodyPr/>
        <a:lstStyle/>
        <a:p>
          <a:endParaRPr lang="pt-BR"/>
        </a:p>
      </dgm:t>
    </dgm:pt>
    <dgm:pt modelId="{1AF1027E-7235-49E5-98DD-2A521603B7FF}" type="sibTrans" cxnId="{10EA3D9C-2AB2-4271-90F3-C0394E97ABA5}">
      <dgm:prSet/>
      <dgm:spPr/>
      <dgm:t>
        <a:bodyPr/>
        <a:lstStyle/>
        <a:p>
          <a:endParaRPr lang="pt-BR"/>
        </a:p>
      </dgm:t>
    </dgm:pt>
    <dgm:pt modelId="{4A57D9FC-1CDB-4B54-B2A1-05215E9080B5}">
      <dgm:prSet phldrT="[Texto]"/>
      <dgm:spPr>
        <a:solidFill>
          <a:srgbClr val="3CA9E8"/>
        </a:solidFill>
        <a:ln w="38100">
          <a:solidFill>
            <a:schemeClr val="bg1"/>
          </a:solidFill>
        </a:ln>
      </dgm:spPr>
      <dgm:t>
        <a:bodyPr/>
        <a:lstStyle/>
        <a:p>
          <a:pPr marL="0" indent="180975">
            <a:buNone/>
          </a:pPr>
          <a:r>
            <a:rPr lang="pt-BR" err="1"/>
            <a:t>Harmonics</a:t>
          </a:r>
          <a:endParaRPr lang="pt-BR"/>
        </a:p>
      </dgm:t>
    </dgm:pt>
    <dgm:pt modelId="{AA0DC427-840F-490A-95E2-0E0D217997F9}" type="parTrans" cxnId="{CEC68ECB-FF6F-4C46-BFF9-E4493FB296F0}">
      <dgm:prSet/>
      <dgm:spPr/>
      <dgm:t>
        <a:bodyPr/>
        <a:lstStyle/>
        <a:p>
          <a:endParaRPr lang="pt-BR"/>
        </a:p>
      </dgm:t>
    </dgm:pt>
    <dgm:pt modelId="{DCA5C2CB-70F5-4BCD-8094-DEA4C1D82DDB}" type="sibTrans" cxnId="{CEC68ECB-FF6F-4C46-BFF9-E4493FB296F0}">
      <dgm:prSet/>
      <dgm:spPr/>
      <dgm:t>
        <a:bodyPr/>
        <a:lstStyle/>
        <a:p>
          <a:endParaRPr lang="pt-BR"/>
        </a:p>
      </dgm:t>
    </dgm:pt>
    <dgm:pt modelId="{39F7DF0B-1250-4674-A9A6-58F564316A9D}">
      <dgm:prSet phldrT="[Texto]"/>
      <dgm:spPr>
        <a:solidFill>
          <a:srgbClr val="8B1F3E"/>
        </a:solidFill>
        <a:ln w="38100">
          <a:solidFill>
            <a:schemeClr val="bg1"/>
          </a:solidFill>
        </a:ln>
      </dgm:spPr>
      <dgm:t>
        <a:bodyPr/>
        <a:lstStyle/>
        <a:p>
          <a:pPr marL="0" indent="180975">
            <a:buNone/>
          </a:pPr>
          <a:r>
            <a:rPr lang="pt-BR" b="1" err="1"/>
            <a:t>AnaHVDC</a:t>
          </a:r>
          <a:r>
            <a:rPr lang="pt-BR"/>
            <a:t>	</a:t>
          </a:r>
          <a:endParaRPr lang="pt-BR" b="1"/>
        </a:p>
      </dgm:t>
    </dgm:pt>
    <dgm:pt modelId="{ACA724D5-D860-46E8-B5CE-EC574EC588EF}" type="parTrans" cxnId="{2D120E18-8AE9-4528-A652-92C8E2DC47AF}">
      <dgm:prSet/>
      <dgm:spPr/>
      <dgm:t>
        <a:bodyPr/>
        <a:lstStyle/>
        <a:p>
          <a:endParaRPr lang="pt-BR"/>
        </a:p>
      </dgm:t>
    </dgm:pt>
    <dgm:pt modelId="{2A6B1507-7A90-49AE-97E8-ACFECFBED998}" type="sibTrans" cxnId="{2D120E18-8AE9-4528-A652-92C8E2DC47AF}">
      <dgm:prSet/>
      <dgm:spPr/>
      <dgm:t>
        <a:bodyPr/>
        <a:lstStyle/>
        <a:p>
          <a:endParaRPr lang="pt-BR"/>
        </a:p>
      </dgm:t>
    </dgm:pt>
    <dgm:pt modelId="{87F93400-EBCE-4584-BF0A-9D9007670E38}">
      <dgm:prSet phldrT="[Texto]"/>
      <dgm:spPr>
        <a:solidFill>
          <a:srgbClr val="8B1F3E"/>
        </a:solidFill>
      </dgm:spPr>
      <dgm:t>
        <a:bodyPr/>
        <a:lstStyle/>
        <a:p>
          <a:pPr marL="180975" indent="0">
            <a:buNone/>
          </a:pPr>
          <a:r>
            <a:rPr lang="pt-BR" err="1"/>
            <a:t>Multiple</a:t>
          </a:r>
          <a:r>
            <a:rPr lang="pt-BR"/>
            <a:t> DC links </a:t>
          </a:r>
          <a:r>
            <a:rPr lang="pt-BR" err="1"/>
            <a:t>stability</a:t>
          </a:r>
          <a:endParaRPr lang="pt-BR"/>
        </a:p>
      </dgm:t>
    </dgm:pt>
    <dgm:pt modelId="{15628F6C-92F8-4E3A-A6EB-5CC85E78A800}" type="parTrans" cxnId="{7560B720-DBC2-48F7-8594-1557DA796112}">
      <dgm:prSet/>
      <dgm:spPr/>
      <dgm:t>
        <a:bodyPr/>
        <a:lstStyle/>
        <a:p>
          <a:endParaRPr lang="pt-BR"/>
        </a:p>
      </dgm:t>
    </dgm:pt>
    <dgm:pt modelId="{CE91919E-D829-42DB-868C-FB2F940F87FD}" type="sibTrans" cxnId="{7560B720-DBC2-48F7-8594-1557DA796112}">
      <dgm:prSet/>
      <dgm:spPr/>
      <dgm:t>
        <a:bodyPr/>
        <a:lstStyle/>
        <a:p>
          <a:endParaRPr lang="pt-BR"/>
        </a:p>
      </dgm:t>
    </dgm:pt>
    <dgm:pt modelId="{D2B98E3D-6ECE-4CA6-92E5-934140ECA91A}">
      <dgm:prSet phldrT="[Texto]"/>
      <dgm:spPr>
        <a:solidFill>
          <a:srgbClr val="6E6E6E"/>
        </a:solidFill>
        <a:ln w="38100">
          <a:solidFill>
            <a:schemeClr val="bg1"/>
          </a:solidFill>
        </a:ln>
      </dgm:spPr>
      <dgm:t>
        <a:bodyPr/>
        <a:lstStyle/>
        <a:p>
          <a:pPr marL="180975" indent="0">
            <a:buNone/>
            <a:tabLst>
              <a:tab pos="180975" algn="l"/>
            </a:tabLst>
          </a:pPr>
          <a:r>
            <a:rPr lang="pt-BR" b="1"/>
            <a:t>MODPOL</a:t>
          </a:r>
          <a:endParaRPr lang="pt-BR"/>
        </a:p>
      </dgm:t>
    </dgm:pt>
    <dgm:pt modelId="{E3C78EC8-4567-43D0-89AC-23DB4DE6D938}" type="parTrans" cxnId="{10794AEA-4A1B-4935-9E66-9241C69066D9}">
      <dgm:prSet/>
      <dgm:spPr/>
      <dgm:t>
        <a:bodyPr/>
        <a:lstStyle/>
        <a:p>
          <a:endParaRPr lang="pt-BR"/>
        </a:p>
      </dgm:t>
    </dgm:pt>
    <dgm:pt modelId="{C78B0219-60E7-43D2-9B68-808D3D4C8B4C}" type="sibTrans" cxnId="{10794AEA-4A1B-4935-9E66-9241C69066D9}">
      <dgm:prSet/>
      <dgm:spPr/>
      <dgm:t>
        <a:bodyPr/>
        <a:lstStyle/>
        <a:p>
          <a:endParaRPr lang="pt-BR"/>
        </a:p>
      </dgm:t>
    </dgm:pt>
    <dgm:pt modelId="{6FA39B28-56E2-4DFD-B804-8175C18A532A}">
      <dgm:prSet phldrT="[Texto]"/>
      <dgm:spPr>
        <a:solidFill>
          <a:srgbClr val="6E6E6E"/>
        </a:solidFill>
        <a:ln w="38100">
          <a:solidFill>
            <a:schemeClr val="bg1"/>
          </a:solidFill>
        </a:ln>
      </dgm:spPr>
      <dgm:t>
        <a:bodyPr/>
        <a:lstStyle/>
        <a:p>
          <a:pPr marL="180975" indent="0">
            <a:buNone/>
            <a:tabLst>
              <a:tab pos="180975" algn="l"/>
            </a:tabLst>
          </a:pPr>
          <a:r>
            <a:rPr lang="pt-BR" err="1"/>
            <a:t>Auxiliary</a:t>
          </a:r>
          <a:r>
            <a:rPr lang="pt-BR"/>
            <a:t> software</a:t>
          </a:r>
        </a:p>
      </dgm:t>
    </dgm:pt>
    <dgm:pt modelId="{3105B6D9-F273-4700-96D8-EADEB2F26D86}" type="parTrans" cxnId="{60EBA2A8-72BB-4686-A73E-FEBF6C47B86B}">
      <dgm:prSet/>
      <dgm:spPr/>
      <dgm:t>
        <a:bodyPr/>
        <a:lstStyle/>
        <a:p>
          <a:endParaRPr lang="pt-BR"/>
        </a:p>
      </dgm:t>
    </dgm:pt>
    <dgm:pt modelId="{381741C4-6274-4A3F-88A6-60BB15EB1C7D}" type="sibTrans" cxnId="{60EBA2A8-72BB-4686-A73E-FEBF6C47B86B}">
      <dgm:prSet/>
      <dgm:spPr/>
      <dgm:t>
        <a:bodyPr/>
        <a:lstStyle/>
        <a:p>
          <a:endParaRPr lang="pt-BR"/>
        </a:p>
      </dgm:t>
    </dgm:pt>
    <dgm:pt modelId="{D1F9EDA2-33A6-4A58-8AAB-905606453185}" type="pres">
      <dgm:prSet presAssocID="{1E08A926-1EC6-429C-8F4A-5ED0AC8D668A}" presName="linear" presStyleCnt="0">
        <dgm:presLayoutVars>
          <dgm:dir/>
          <dgm:resizeHandles val="exact"/>
        </dgm:presLayoutVars>
      </dgm:prSet>
      <dgm:spPr/>
    </dgm:pt>
    <dgm:pt modelId="{7D2CDF62-EB44-45F5-A1FF-F4236F8E0845}" type="pres">
      <dgm:prSet presAssocID="{E363F91D-80A8-4F24-9C8A-3298D148871B}" presName="comp" presStyleCnt="0"/>
      <dgm:spPr/>
    </dgm:pt>
    <dgm:pt modelId="{B57B47CF-449A-4F4D-A8CB-EB3AF085E269}" type="pres">
      <dgm:prSet presAssocID="{E363F91D-80A8-4F24-9C8A-3298D148871B}" presName="box" presStyleLbl="node1" presStyleIdx="0" presStyleCnt="3" custLinFactNeighborX="-28655" custLinFactNeighborY="0"/>
      <dgm:spPr/>
    </dgm:pt>
    <dgm:pt modelId="{3421AF0C-256E-42A1-A8CF-C78CAB7F5683}" type="pres">
      <dgm:prSet presAssocID="{E363F91D-80A8-4F24-9C8A-3298D148871B}" presName="img" presStyleLbl="fgImgPlace1" presStyleIdx="0" presStyleCnt="3" custScaleX="135069" custScaleY="87495" custLinFactNeighborX="7820" custLinFactNeighborY="2525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</dgm:spPr>
    </dgm:pt>
    <dgm:pt modelId="{09722FEB-F847-427D-BCAC-87C4C9822F60}" type="pres">
      <dgm:prSet presAssocID="{E363F91D-80A8-4F24-9C8A-3298D148871B}" presName="text" presStyleLbl="node1" presStyleIdx="0" presStyleCnt="3">
        <dgm:presLayoutVars>
          <dgm:bulletEnabled val="1"/>
        </dgm:presLayoutVars>
      </dgm:prSet>
      <dgm:spPr/>
    </dgm:pt>
    <dgm:pt modelId="{9971F200-3AEA-499D-BCB3-538444C0CBE9}" type="pres">
      <dgm:prSet presAssocID="{1AF1027E-7235-49E5-98DD-2A521603B7FF}" presName="spacer" presStyleCnt="0"/>
      <dgm:spPr/>
    </dgm:pt>
    <dgm:pt modelId="{F73E672A-DE8B-4E55-AA6D-11B51EB9A792}" type="pres">
      <dgm:prSet presAssocID="{39F7DF0B-1250-4674-A9A6-58F564316A9D}" presName="comp" presStyleCnt="0"/>
      <dgm:spPr/>
    </dgm:pt>
    <dgm:pt modelId="{193E4535-FEB2-4D82-8586-CE427C07D5FB}" type="pres">
      <dgm:prSet presAssocID="{39F7DF0B-1250-4674-A9A6-58F564316A9D}" presName="box" presStyleLbl="node1" presStyleIdx="1" presStyleCnt="3" custLinFactNeighborX="-7960"/>
      <dgm:spPr/>
    </dgm:pt>
    <dgm:pt modelId="{19CCB1BC-CFAD-41E2-908A-FFD45377E89A}" type="pres">
      <dgm:prSet presAssocID="{39F7DF0B-1250-4674-A9A6-58F564316A9D}" presName="img" presStyleLbl="fgImgPlace1" presStyleIdx="1" presStyleCnt="3" custScaleX="135069" custScaleY="87495" custLinFactNeighborX="1169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76141A06-F05C-45C6-95AF-75FDE8BEECB9}" type="pres">
      <dgm:prSet presAssocID="{39F7DF0B-1250-4674-A9A6-58F564316A9D}" presName="text" presStyleLbl="node1" presStyleIdx="1" presStyleCnt="3">
        <dgm:presLayoutVars>
          <dgm:bulletEnabled val="1"/>
        </dgm:presLayoutVars>
      </dgm:prSet>
      <dgm:spPr/>
    </dgm:pt>
    <dgm:pt modelId="{4338FB17-7029-403F-9758-A1ACE057D348}" type="pres">
      <dgm:prSet presAssocID="{2A6B1507-7A90-49AE-97E8-ACFECFBED998}" presName="spacer" presStyleCnt="0"/>
      <dgm:spPr/>
    </dgm:pt>
    <dgm:pt modelId="{F8C552EF-74A0-48AC-BF1E-1324B87506C7}" type="pres">
      <dgm:prSet presAssocID="{D2B98E3D-6ECE-4CA6-92E5-934140ECA91A}" presName="comp" presStyleCnt="0"/>
      <dgm:spPr/>
    </dgm:pt>
    <dgm:pt modelId="{9CC5D2F9-3B24-4279-9CAA-50BFE0D185ED}" type="pres">
      <dgm:prSet presAssocID="{D2B98E3D-6ECE-4CA6-92E5-934140ECA91A}" presName="box" presStyleLbl="node1" presStyleIdx="2" presStyleCnt="3"/>
      <dgm:spPr/>
    </dgm:pt>
    <dgm:pt modelId="{11F98318-3D2B-4F5F-BC04-31AE50C60C57}" type="pres">
      <dgm:prSet presAssocID="{D2B98E3D-6ECE-4CA6-92E5-934140ECA91A}" presName="img" presStyleLbl="fgImgPlace1" presStyleIdx="2" presStyleCnt="3" custScaleX="135069" custScaleY="87495" custLinFactNeighborX="121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7B76CA12-A0CC-4232-BB59-2D5035F0B10D}" type="pres">
      <dgm:prSet presAssocID="{D2B98E3D-6ECE-4CA6-92E5-934140ECA91A}" presName="text" presStyleLbl="node1" presStyleIdx="2" presStyleCnt="3">
        <dgm:presLayoutVars>
          <dgm:bulletEnabled val="1"/>
        </dgm:presLayoutVars>
      </dgm:prSet>
      <dgm:spPr/>
    </dgm:pt>
  </dgm:ptLst>
  <dgm:cxnLst>
    <dgm:cxn modelId="{2D120E18-8AE9-4528-A652-92C8E2DC47AF}" srcId="{1E08A926-1EC6-429C-8F4A-5ED0AC8D668A}" destId="{39F7DF0B-1250-4674-A9A6-58F564316A9D}" srcOrd="1" destOrd="0" parTransId="{ACA724D5-D860-46E8-B5CE-EC574EC588EF}" sibTransId="{2A6B1507-7A90-49AE-97E8-ACFECFBED998}"/>
    <dgm:cxn modelId="{7560B720-DBC2-48F7-8594-1557DA796112}" srcId="{39F7DF0B-1250-4674-A9A6-58F564316A9D}" destId="{87F93400-EBCE-4584-BF0A-9D9007670E38}" srcOrd="0" destOrd="0" parTransId="{15628F6C-92F8-4E3A-A6EB-5CC85E78A800}" sibTransId="{CE91919E-D829-42DB-868C-FB2F940F87FD}"/>
    <dgm:cxn modelId="{AA0B0427-9B6E-4F04-ABC7-6FE2CC50768F}" type="presOf" srcId="{4A57D9FC-1CDB-4B54-B2A1-05215E9080B5}" destId="{09722FEB-F847-427D-BCAC-87C4C9822F60}" srcOrd="1" destOrd="1" presId="urn:microsoft.com/office/officeart/2005/8/layout/vList4#2"/>
    <dgm:cxn modelId="{EC1E0464-0F15-4D11-AC46-DD6EBCF32540}" type="presOf" srcId="{E363F91D-80A8-4F24-9C8A-3298D148871B}" destId="{09722FEB-F847-427D-BCAC-87C4C9822F60}" srcOrd="1" destOrd="0" presId="urn:microsoft.com/office/officeart/2005/8/layout/vList4#2"/>
    <dgm:cxn modelId="{2CF3C764-164E-4B0C-BFCD-57A5928847E2}" type="presOf" srcId="{6FA39B28-56E2-4DFD-B804-8175C18A532A}" destId="{7B76CA12-A0CC-4232-BB59-2D5035F0B10D}" srcOrd="1" destOrd="1" presId="urn:microsoft.com/office/officeart/2005/8/layout/vList4#2"/>
    <dgm:cxn modelId="{6EB70576-D14F-4535-A27F-A6FD8EBE307F}" type="presOf" srcId="{D2B98E3D-6ECE-4CA6-92E5-934140ECA91A}" destId="{9CC5D2F9-3B24-4279-9CAA-50BFE0D185ED}" srcOrd="0" destOrd="0" presId="urn:microsoft.com/office/officeart/2005/8/layout/vList4#2"/>
    <dgm:cxn modelId="{9FE0A281-7A8C-48D9-9BA7-CD1E769DF563}" type="presOf" srcId="{6FA39B28-56E2-4DFD-B804-8175C18A532A}" destId="{9CC5D2F9-3B24-4279-9CAA-50BFE0D185ED}" srcOrd="0" destOrd="1" presId="urn:microsoft.com/office/officeart/2005/8/layout/vList4#2"/>
    <dgm:cxn modelId="{00EE2D8C-F083-446D-A369-FFF2BE5DD26F}" type="presOf" srcId="{87F93400-EBCE-4584-BF0A-9D9007670E38}" destId="{193E4535-FEB2-4D82-8586-CE427C07D5FB}" srcOrd="0" destOrd="1" presId="urn:microsoft.com/office/officeart/2005/8/layout/vList4#2"/>
    <dgm:cxn modelId="{C125D28E-23F3-4077-A499-4B97F3CB1B9C}" type="presOf" srcId="{1E08A926-1EC6-429C-8F4A-5ED0AC8D668A}" destId="{D1F9EDA2-33A6-4A58-8AAB-905606453185}" srcOrd="0" destOrd="0" presId="urn:microsoft.com/office/officeart/2005/8/layout/vList4#2"/>
    <dgm:cxn modelId="{10EA3D9C-2AB2-4271-90F3-C0394E97ABA5}" srcId="{1E08A926-1EC6-429C-8F4A-5ED0AC8D668A}" destId="{E363F91D-80A8-4F24-9C8A-3298D148871B}" srcOrd="0" destOrd="0" parTransId="{D4EF3224-F65B-4A40-999F-5C076502B900}" sibTransId="{1AF1027E-7235-49E5-98DD-2A521603B7FF}"/>
    <dgm:cxn modelId="{4D597F9C-541A-4CE8-9C70-40041C0D75A0}" type="presOf" srcId="{39F7DF0B-1250-4674-A9A6-58F564316A9D}" destId="{76141A06-F05C-45C6-95AF-75FDE8BEECB9}" srcOrd="1" destOrd="0" presId="urn:microsoft.com/office/officeart/2005/8/layout/vList4#2"/>
    <dgm:cxn modelId="{60EBA2A8-72BB-4686-A73E-FEBF6C47B86B}" srcId="{D2B98E3D-6ECE-4CA6-92E5-934140ECA91A}" destId="{6FA39B28-56E2-4DFD-B804-8175C18A532A}" srcOrd="0" destOrd="0" parTransId="{3105B6D9-F273-4700-96D8-EADEB2F26D86}" sibTransId="{381741C4-6274-4A3F-88A6-60BB15EB1C7D}"/>
    <dgm:cxn modelId="{CEC68ECB-FF6F-4C46-BFF9-E4493FB296F0}" srcId="{E363F91D-80A8-4F24-9C8A-3298D148871B}" destId="{4A57D9FC-1CDB-4B54-B2A1-05215E9080B5}" srcOrd="0" destOrd="0" parTransId="{AA0DC427-840F-490A-95E2-0E0D217997F9}" sibTransId="{DCA5C2CB-70F5-4BCD-8094-DEA4C1D82DDB}"/>
    <dgm:cxn modelId="{898028CC-1D3F-43D8-96C9-D8FDC4B8CE34}" type="presOf" srcId="{39F7DF0B-1250-4674-A9A6-58F564316A9D}" destId="{193E4535-FEB2-4D82-8586-CE427C07D5FB}" srcOrd="0" destOrd="0" presId="urn:microsoft.com/office/officeart/2005/8/layout/vList4#2"/>
    <dgm:cxn modelId="{B86B1FE4-81F6-45B5-B7C9-109B5F1B7097}" type="presOf" srcId="{D2B98E3D-6ECE-4CA6-92E5-934140ECA91A}" destId="{7B76CA12-A0CC-4232-BB59-2D5035F0B10D}" srcOrd="1" destOrd="0" presId="urn:microsoft.com/office/officeart/2005/8/layout/vList4#2"/>
    <dgm:cxn modelId="{7856FCE7-7248-46CF-9C3C-0E45C056CD55}" type="presOf" srcId="{E363F91D-80A8-4F24-9C8A-3298D148871B}" destId="{B57B47CF-449A-4F4D-A8CB-EB3AF085E269}" srcOrd="0" destOrd="0" presId="urn:microsoft.com/office/officeart/2005/8/layout/vList4#2"/>
    <dgm:cxn modelId="{10794AEA-4A1B-4935-9E66-9241C69066D9}" srcId="{1E08A926-1EC6-429C-8F4A-5ED0AC8D668A}" destId="{D2B98E3D-6ECE-4CA6-92E5-934140ECA91A}" srcOrd="2" destOrd="0" parTransId="{E3C78EC8-4567-43D0-89AC-23DB4DE6D938}" sibTransId="{C78B0219-60E7-43D2-9B68-808D3D4C8B4C}"/>
    <dgm:cxn modelId="{92EDA2EA-920E-41B6-A98A-BD47C797413F}" type="presOf" srcId="{4A57D9FC-1CDB-4B54-B2A1-05215E9080B5}" destId="{B57B47CF-449A-4F4D-A8CB-EB3AF085E269}" srcOrd="0" destOrd="1" presId="urn:microsoft.com/office/officeart/2005/8/layout/vList4#2"/>
    <dgm:cxn modelId="{AA66F3EB-31C6-4E58-A248-60130F43304D}" type="presOf" srcId="{87F93400-EBCE-4584-BF0A-9D9007670E38}" destId="{76141A06-F05C-45C6-95AF-75FDE8BEECB9}" srcOrd="1" destOrd="1" presId="urn:microsoft.com/office/officeart/2005/8/layout/vList4#2"/>
    <dgm:cxn modelId="{4CA175FE-0DA2-4798-9BAF-FCDD6B2A545B}" type="presParOf" srcId="{D1F9EDA2-33A6-4A58-8AAB-905606453185}" destId="{7D2CDF62-EB44-45F5-A1FF-F4236F8E0845}" srcOrd="0" destOrd="0" presId="urn:microsoft.com/office/officeart/2005/8/layout/vList4#2"/>
    <dgm:cxn modelId="{2064E450-70B7-4BB0-9E67-70AF7B8D120E}" type="presParOf" srcId="{7D2CDF62-EB44-45F5-A1FF-F4236F8E0845}" destId="{B57B47CF-449A-4F4D-A8CB-EB3AF085E269}" srcOrd="0" destOrd="0" presId="urn:microsoft.com/office/officeart/2005/8/layout/vList4#2"/>
    <dgm:cxn modelId="{4BCEF06A-954F-44F1-B4A6-5D232EA3109B}" type="presParOf" srcId="{7D2CDF62-EB44-45F5-A1FF-F4236F8E0845}" destId="{3421AF0C-256E-42A1-A8CF-C78CAB7F5683}" srcOrd="1" destOrd="0" presId="urn:microsoft.com/office/officeart/2005/8/layout/vList4#2"/>
    <dgm:cxn modelId="{7F96723F-9E94-419D-80DA-E366382B0949}" type="presParOf" srcId="{7D2CDF62-EB44-45F5-A1FF-F4236F8E0845}" destId="{09722FEB-F847-427D-BCAC-87C4C9822F60}" srcOrd="2" destOrd="0" presId="urn:microsoft.com/office/officeart/2005/8/layout/vList4#2"/>
    <dgm:cxn modelId="{123C44E8-916B-48B9-8D7C-56434A7E524D}" type="presParOf" srcId="{D1F9EDA2-33A6-4A58-8AAB-905606453185}" destId="{9971F200-3AEA-499D-BCB3-538444C0CBE9}" srcOrd="1" destOrd="0" presId="urn:microsoft.com/office/officeart/2005/8/layout/vList4#2"/>
    <dgm:cxn modelId="{1D0EB51F-8B3B-42A8-9FD8-ACC343568D07}" type="presParOf" srcId="{D1F9EDA2-33A6-4A58-8AAB-905606453185}" destId="{F73E672A-DE8B-4E55-AA6D-11B51EB9A792}" srcOrd="2" destOrd="0" presId="urn:microsoft.com/office/officeart/2005/8/layout/vList4#2"/>
    <dgm:cxn modelId="{8241E134-F853-42F2-8288-8D322613C566}" type="presParOf" srcId="{F73E672A-DE8B-4E55-AA6D-11B51EB9A792}" destId="{193E4535-FEB2-4D82-8586-CE427C07D5FB}" srcOrd="0" destOrd="0" presId="urn:microsoft.com/office/officeart/2005/8/layout/vList4#2"/>
    <dgm:cxn modelId="{B6F623C7-089D-41EB-8A23-2E05042C5FB6}" type="presParOf" srcId="{F73E672A-DE8B-4E55-AA6D-11B51EB9A792}" destId="{19CCB1BC-CFAD-41E2-908A-FFD45377E89A}" srcOrd="1" destOrd="0" presId="urn:microsoft.com/office/officeart/2005/8/layout/vList4#2"/>
    <dgm:cxn modelId="{AF252827-214B-4E5B-86DF-5CF6B8AA39F7}" type="presParOf" srcId="{F73E672A-DE8B-4E55-AA6D-11B51EB9A792}" destId="{76141A06-F05C-45C6-95AF-75FDE8BEECB9}" srcOrd="2" destOrd="0" presId="urn:microsoft.com/office/officeart/2005/8/layout/vList4#2"/>
    <dgm:cxn modelId="{6BA37791-12B2-493B-8736-118B5F938B58}" type="presParOf" srcId="{D1F9EDA2-33A6-4A58-8AAB-905606453185}" destId="{4338FB17-7029-403F-9758-A1ACE057D348}" srcOrd="3" destOrd="0" presId="urn:microsoft.com/office/officeart/2005/8/layout/vList4#2"/>
    <dgm:cxn modelId="{65F4ACB6-03F0-4F54-A9D2-555634DFAD6C}" type="presParOf" srcId="{D1F9EDA2-33A6-4A58-8AAB-905606453185}" destId="{F8C552EF-74A0-48AC-BF1E-1324B87506C7}" srcOrd="4" destOrd="0" presId="urn:microsoft.com/office/officeart/2005/8/layout/vList4#2"/>
    <dgm:cxn modelId="{ADDE3C0D-D696-4C55-8AFF-07C730DB09D0}" type="presParOf" srcId="{F8C552EF-74A0-48AC-BF1E-1324B87506C7}" destId="{9CC5D2F9-3B24-4279-9CAA-50BFE0D185ED}" srcOrd="0" destOrd="0" presId="urn:microsoft.com/office/officeart/2005/8/layout/vList4#2"/>
    <dgm:cxn modelId="{4DC8F003-FB9E-4FC0-B501-7D8B7A84F546}" type="presParOf" srcId="{F8C552EF-74A0-48AC-BF1E-1324B87506C7}" destId="{11F98318-3D2B-4F5F-BC04-31AE50C60C57}" srcOrd="1" destOrd="0" presId="urn:microsoft.com/office/officeart/2005/8/layout/vList4#2"/>
    <dgm:cxn modelId="{DBF83C19-FCE6-4814-A811-331EA57D4A8D}" type="presParOf" srcId="{F8C552EF-74A0-48AC-BF1E-1324B87506C7}" destId="{7B76CA12-A0CC-4232-BB59-2D5035F0B10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E1CA1-6546-45A9-BC87-B6045ED29426}">
      <dsp:nvSpPr>
        <dsp:cNvPr id="0" name=""/>
        <dsp:cNvSpPr/>
      </dsp:nvSpPr>
      <dsp:spPr>
        <a:xfrm>
          <a:off x="0" y="0"/>
          <a:ext cx="3029950" cy="1148469"/>
        </a:xfrm>
        <a:prstGeom prst="roundRect">
          <a:avLst>
            <a:gd name="adj" fmla="val 10000"/>
          </a:avLst>
        </a:prstGeom>
        <a:solidFill>
          <a:srgbClr val="E84C3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8890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err="1"/>
            <a:t>Anarede</a:t>
          </a:r>
          <a:endParaRPr lang="pt-BR" sz="2300" b="1" kern="120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/>
            <a:t>Power </a:t>
          </a:r>
          <a:r>
            <a:rPr lang="pt-BR" sz="1800" kern="1200" err="1"/>
            <a:t>flow</a:t>
          </a:r>
          <a:endParaRPr lang="pt-BR" sz="1800" kern="1200"/>
        </a:p>
      </dsp:txBody>
      <dsp:txXfrm>
        <a:off x="720836" y="0"/>
        <a:ext cx="2309113" cy="1148469"/>
      </dsp:txXfrm>
    </dsp:sp>
    <dsp:sp modelId="{0AE8376E-2525-491A-A77B-CD7E3C0000D4}">
      <dsp:nvSpPr>
        <dsp:cNvPr id="0" name=""/>
        <dsp:cNvSpPr/>
      </dsp:nvSpPr>
      <dsp:spPr>
        <a:xfrm>
          <a:off x="32280" y="172293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9347D6-5DA6-45D4-95D4-D6525A1AD8D1}">
      <dsp:nvSpPr>
        <dsp:cNvPr id="0" name=""/>
        <dsp:cNvSpPr/>
      </dsp:nvSpPr>
      <dsp:spPr>
        <a:xfrm>
          <a:off x="0" y="1263316"/>
          <a:ext cx="3029950" cy="1148469"/>
        </a:xfrm>
        <a:prstGeom prst="roundRect">
          <a:avLst>
            <a:gd name="adj" fmla="val 10000"/>
          </a:avLst>
        </a:prstGeom>
        <a:solidFill>
          <a:srgbClr val="E83C7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8890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err="1"/>
            <a:t>Flupot</a:t>
          </a:r>
          <a:endParaRPr lang="pt-BR" sz="2300" b="1" kern="120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err="1"/>
            <a:t>Optimal</a:t>
          </a:r>
          <a:r>
            <a:rPr lang="pt-BR" sz="1800" kern="1200"/>
            <a:t> </a:t>
          </a:r>
          <a:r>
            <a:rPr lang="pt-BR" sz="1800" kern="1200" err="1"/>
            <a:t>power</a:t>
          </a:r>
          <a:r>
            <a:rPr lang="pt-BR" sz="1800" kern="1200"/>
            <a:t> </a:t>
          </a:r>
          <a:r>
            <a:rPr lang="pt-BR" sz="1800" kern="1200" err="1"/>
            <a:t>flow</a:t>
          </a:r>
          <a:endParaRPr lang="pt-BR" sz="1800" kern="1200"/>
        </a:p>
      </dsp:txBody>
      <dsp:txXfrm>
        <a:off x="720836" y="1263316"/>
        <a:ext cx="2309113" cy="1148469"/>
      </dsp:txXfrm>
    </dsp:sp>
    <dsp:sp modelId="{93EB6C8C-E8EE-4E32-933A-8132BEA7B397}">
      <dsp:nvSpPr>
        <dsp:cNvPr id="0" name=""/>
        <dsp:cNvSpPr/>
      </dsp:nvSpPr>
      <dsp:spPr>
        <a:xfrm>
          <a:off x="50648" y="1435610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38100" cap="flat" cmpd="sng" algn="ctr">
          <a:solidFill>
            <a:srgbClr val="E83C72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BA735-19BB-44A7-A3B6-72A8885613F3}">
      <dsp:nvSpPr>
        <dsp:cNvPr id="0" name=""/>
        <dsp:cNvSpPr/>
      </dsp:nvSpPr>
      <dsp:spPr>
        <a:xfrm>
          <a:off x="0" y="2526633"/>
          <a:ext cx="3029950" cy="1148469"/>
        </a:xfrm>
        <a:prstGeom prst="roundRect">
          <a:avLst>
            <a:gd name="adj" fmla="val 10000"/>
          </a:avLst>
        </a:prstGeom>
        <a:solidFill>
          <a:srgbClr val="D56A1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8890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Anafas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err="1"/>
            <a:t>Simultaneous</a:t>
          </a:r>
          <a:r>
            <a:rPr lang="pt-BR" sz="1800" kern="1200"/>
            <a:t> </a:t>
          </a:r>
          <a:r>
            <a:rPr lang="pt-BR" sz="1800" kern="1200" err="1"/>
            <a:t>fault</a:t>
          </a:r>
          <a:endParaRPr lang="pt-BR" sz="1800" kern="1200"/>
        </a:p>
      </dsp:txBody>
      <dsp:txXfrm>
        <a:off x="720836" y="2526633"/>
        <a:ext cx="2309113" cy="1148469"/>
      </dsp:txXfrm>
    </dsp:sp>
    <dsp:sp modelId="{F2ACE5F0-A59C-441C-BD97-90D749B2563F}">
      <dsp:nvSpPr>
        <dsp:cNvPr id="0" name=""/>
        <dsp:cNvSpPr/>
      </dsp:nvSpPr>
      <dsp:spPr>
        <a:xfrm>
          <a:off x="32280" y="2698926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4C88-A480-4FFD-8042-2F012D55A872}">
      <dsp:nvSpPr>
        <dsp:cNvPr id="0" name=""/>
        <dsp:cNvSpPr/>
      </dsp:nvSpPr>
      <dsp:spPr>
        <a:xfrm>
          <a:off x="0" y="0"/>
          <a:ext cx="3029525" cy="1148469"/>
        </a:xfrm>
        <a:prstGeom prst="roundRect">
          <a:avLst>
            <a:gd name="adj" fmla="val 10000"/>
          </a:avLst>
        </a:prstGeom>
        <a:solidFill>
          <a:srgbClr val="0069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80975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SIGER</a:t>
          </a:r>
        </a:p>
        <a:p>
          <a:pPr marL="180975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err="1"/>
            <a:t>Electrical</a:t>
          </a:r>
          <a:r>
            <a:rPr lang="pt-BR" sz="1600" kern="1200"/>
            <a:t> network data management</a:t>
          </a:r>
        </a:p>
      </dsp:txBody>
      <dsp:txXfrm>
        <a:off x="720751" y="0"/>
        <a:ext cx="2308773" cy="1148469"/>
      </dsp:txXfrm>
    </dsp:sp>
    <dsp:sp modelId="{1F0D0ADE-29A8-4994-9707-1A5F74D5CAE6}">
      <dsp:nvSpPr>
        <dsp:cNvPr id="0" name=""/>
        <dsp:cNvSpPr/>
      </dsp:nvSpPr>
      <dsp:spPr>
        <a:xfrm>
          <a:off x="24358" y="172293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577F3-29A6-4F27-BA34-B0CCC2672D49}">
      <dsp:nvSpPr>
        <dsp:cNvPr id="0" name=""/>
        <dsp:cNvSpPr/>
      </dsp:nvSpPr>
      <dsp:spPr>
        <a:xfrm>
          <a:off x="0" y="1263316"/>
          <a:ext cx="3029525" cy="1148469"/>
        </a:xfrm>
        <a:prstGeom prst="roundRect">
          <a:avLst>
            <a:gd name="adj" fmla="val 10000"/>
          </a:avLst>
        </a:prstGeom>
        <a:solidFill>
          <a:srgbClr val="1F8B4D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80975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Anatem</a:t>
          </a:r>
        </a:p>
        <a:p>
          <a:pPr marL="180975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err="1"/>
            <a:t>Eletromechanical</a:t>
          </a:r>
          <a:r>
            <a:rPr lang="pt-BR" sz="1600" kern="1200"/>
            <a:t> </a:t>
          </a:r>
          <a:r>
            <a:rPr lang="pt-BR" sz="1600" kern="1200" err="1"/>
            <a:t>stability</a:t>
          </a:r>
          <a:endParaRPr lang="pt-BR" sz="1600" kern="1200"/>
        </a:p>
      </dsp:txBody>
      <dsp:txXfrm>
        <a:off x="720751" y="1263316"/>
        <a:ext cx="2308773" cy="1148469"/>
      </dsp:txXfrm>
    </dsp:sp>
    <dsp:sp modelId="{FD2BBE18-2A78-4064-B59F-D4608A12A48F}">
      <dsp:nvSpPr>
        <dsp:cNvPr id="0" name=""/>
        <dsp:cNvSpPr/>
      </dsp:nvSpPr>
      <dsp:spPr>
        <a:xfrm>
          <a:off x="24358" y="1435610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B3690-E901-4325-AF91-61BE2EC6D7A6}">
      <dsp:nvSpPr>
        <dsp:cNvPr id="0" name=""/>
        <dsp:cNvSpPr/>
      </dsp:nvSpPr>
      <dsp:spPr>
        <a:xfrm>
          <a:off x="0" y="2526633"/>
          <a:ext cx="3029525" cy="1148469"/>
        </a:xfrm>
        <a:prstGeom prst="roundRect">
          <a:avLst>
            <a:gd name="adj" fmla="val 10000"/>
          </a:avLst>
        </a:prstGeom>
        <a:solidFill>
          <a:srgbClr val="1F5C8B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9388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err="1"/>
            <a:t>PacDyn</a:t>
          </a:r>
          <a:endParaRPr lang="pt-BR" sz="2100" b="1" kern="1200"/>
        </a:p>
        <a:p>
          <a:pPr marL="179388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err="1"/>
            <a:t>Small-signal</a:t>
          </a:r>
          <a:r>
            <a:rPr lang="pt-BR" sz="1600" kern="1200"/>
            <a:t> </a:t>
          </a:r>
          <a:r>
            <a:rPr lang="pt-BR" sz="1600" kern="1200" err="1"/>
            <a:t>stabilty</a:t>
          </a:r>
          <a:endParaRPr lang="pt-BR" sz="1600" kern="1200"/>
        </a:p>
      </dsp:txBody>
      <dsp:txXfrm>
        <a:off x="720751" y="2526633"/>
        <a:ext cx="2308773" cy="1148469"/>
      </dsp:txXfrm>
    </dsp:sp>
    <dsp:sp modelId="{7434D789-DDBC-4A5A-AAC3-5C2BD30293B2}">
      <dsp:nvSpPr>
        <dsp:cNvPr id="0" name=""/>
        <dsp:cNvSpPr/>
      </dsp:nvSpPr>
      <dsp:spPr>
        <a:xfrm>
          <a:off x="24358" y="2698926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B47CF-449A-4F4D-A8CB-EB3AF085E269}">
      <dsp:nvSpPr>
        <dsp:cNvPr id="0" name=""/>
        <dsp:cNvSpPr/>
      </dsp:nvSpPr>
      <dsp:spPr>
        <a:xfrm>
          <a:off x="0" y="0"/>
          <a:ext cx="3029525" cy="1148469"/>
        </a:xfrm>
        <a:prstGeom prst="roundRect">
          <a:avLst>
            <a:gd name="adj" fmla="val 10000"/>
          </a:avLst>
        </a:prstGeom>
        <a:solidFill>
          <a:srgbClr val="3CA9E8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180975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err="1"/>
            <a:t>HarmZs</a:t>
          </a:r>
          <a:r>
            <a:rPr lang="pt-BR" sz="2100" kern="1200"/>
            <a:t>	</a:t>
          </a:r>
        </a:p>
        <a:p>
          <a:pPr marL="0" lvl="1" indent="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err="1"/>
            <a:t>Harmonics</a:t>
          </a:r>
          <a:endParaRPr lang="pt-BR" sz="1600" kern="1200"/>
        </a:p>
      </dsp:txBody>
      <dsp:txXfrm>
        <a:off x="720751" y="0"/>
        <a:ext cx="2308773" cy="1148469"/>
      </dsp:txXfrm>
    </dsp:sp>
    <dsp:sp modelId="{3421AF0C-256E-42A1-A8CF-C78CAB7F5683}">
      <dsp:nvSpPr>
        <dsp:cNvPr id="0" name=""/>
        <dsp:cNvSpPr/>
      </dsp:nvSpPr>
      <dsp:spPr>
        <a:xfrm>
          <a:off x="55986" y="195492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E4535-FEB2-4D82-8586-CE427C07D5FB}">
      <dsp:nvSpPr>
        <dsp:cNvPr id="0" name=""/>
        <dsp:cNvSpPr/>
      </dsp:nvSpPr>
      <dsp:spPr>
        <a:xfrm>
          <a:off x="0" y="1263316"/>
          <a:ext cx="3029525" cy="1148469"/>
        </a:xfrm>
        <a:prstGeom prst="roundRect">
          <a:avLst>
            <a:gd name="adj" fmla="val 10000"/>
          </a:avLst>
        </a:prstGeom>
        <a:solidFill>
          <a:srgbClr val="8B1F3E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180975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err="1"/>
            <a:t>AnaHVDC</a:t>
          </a:r>
          <a:r>
            <a:rPr lang="pt-BR" sz="2100" kern="1200"/>
            <a:t>	</a:t>
          </a:r>
          <a:endParaRPr lang="pt-BR" sz="2100" b="1" kern="1200"/>
        </a:p>
        <a:p>
          <a:pPr marL="180975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err="1"/>
            <a:t>Multiple</a:t>
          </a:r>
          <a:r>
            <a:rPr lang="pt-BR" sz="1600" kern="1200"/>
            <a:t> DC links </a:t>
          </a:r>
          <a:r>
            <a:rPr lang="pt-BR" sz="1600" kern="1200" err="1"/>
            <a:t>stability</a:t>
          </a:r>
          <a:endParaRPr lang="pt-BR" sz="1600" kern="1200"/>
        </a:p>
      </dsp:txBody>
      <dsp:txXfrm>
        <a:off x="720751" y="1263316"/>
        <a:ext cx="2308773" cy="1148469"/>
      </dsp:txXfrm>
    </dsp:sp>
    <dsp:sp modelId="{19CCB1BC-CFAD-41E2-908A-FFD45377E89A}">
      <dsp:nvSpPr>
        <dsp:cNvPr id="0" name=""/>
        <dsp:cNvSpPr/>
      </dsp:nvSpPr>
      <dsp:spPr>
        <a:xfrm>
          <a:off x="79459" y="1435610"/>
          <a:ext cx="818389" cy="803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D2F9-3B24-4279-9CAA-50BFE0D185ED}">
      <dsp:nvSpPr>
        <dsp:cNvPr id="0" name=""/>
        <dsp:cNvSpPr/>
      </dsp:nvSpPr>
      <dsp:spPr>
        <a:xfrm>
          <a:off x="0" y="2526633"/>
          <a:ext cx="3029525" cy="1148469"/>
        </a:xfrm>
        <a:prstGeom prst="roundRect">
          <a:avLst>
            <a:gd name="adj" fmla="val 10000"/>
          </a:avLst>
        </a:prstGeom>
        <a:solidFill>
          <a:srgbClr val="6E6E6E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80975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80975" algn="l"/>
            </a:tabLst>
          </a:pPr>
          <a:r>
            <a:rPr lang="pt-BR" sz="2100" b="1" kern="1200"/>
            <a:t>MODPOL</a:t>
          </a:r>
          <a:endParaRPr lang="pt-BR" sz="2100" kern="1200"/>
        </a:p>
        <a:p>
          <a:pPr marL="180975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180975" algn="l"/>
            </a:tabLst>
          </a:pPr>
          <a:r>
            <a:rPr lang="pt-BR" sz="1600" kern="1200" err="1"/>
            <a:t>Auxiliary</a:t>
          </a:r>
          <a:r>
            <a:rPr lang="pt-BR" sz="1600" kern="1200"/>
            <a:t> software</a:t>
          </a:r>
        </a:p>
      </dsp:txBody>
      <dsp:txXfrm>
        <a:off x="720751" y="2526633"/>
        <a:ext cx="2308773" cy="1148469"/>
      </dsp:txXfrm>
    </dsp:sp>
    <dsp:sp modelId="{11F98318-3D2B-4F5F-BC04-31AE50C60C57}">
      <dsp:nvSpPr>
        <dsp:cNvPr id="0" name=""/>
        <dsp:cNvSpPr/>
      </dsp:nvSpPr>
      <dsp:spPr>
        <a:xfrm>
          <a:off x="82100" y="2698926"/>
          <a:ext cx="818389" cy="8038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F252F05-5B1A-4EA3-8CE2-313EEE9F8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ECB78E-7948-4400-B35F-26E14F5C2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011B-347C-48C8-8EAD-83B229269612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16AD1A-8F7D-464D-96D6-43781F82C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9412DB-8710-4B51-8A49-01EFE2E38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7369-9104-4391-A6B9-741A1E377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27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5T12:51:06.6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5T12:51:06.9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34FC-55ED-492B-8038-18876FE75A3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21EB-9F31-44FE-9E22-ABBB167CAA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2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0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4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3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2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5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06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18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8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21EB-9F31-44FE-9E22-ABBB167CAA5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6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7016720-CCD5-49D1-AD16-1F719635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DE656C0-4956-47EB-898E-F060F68A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061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655A21-8D0C-4745-8FB4-D131D9A2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1745" y="6378575"/>
            <a:ext cx="181929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pic>
        <p:nvPicPr>
          <p:cNvPr id="8" name="Imagem 7" descr="Uma imagem contendo ao ar livre, edifício, céu&#10;&#10;Descrição gerada com muito alta confiança">
            <a:extLst>
              <a:ext uri="{FF2B5EF4-FFF2-40B4-BE49-F238E27FC236}">
                <a16:creationId xmlns:a16="http://schemas.microsoft.com/office/drawing/2014/main" id="{369F3C87-04FE-4920-A636-657224AB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722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96EED72-20DA-4D9E-A609-1234FA972881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395288"/>
            <a:ext cx="6067425" cy="6067425"/>
            <a:chOff x="3062287" y="395287"/>
            <a:chExt cx="6067425" cy="6067425"/>
          </a:xfrm>
        </p:grpSpPr>
        <p:pic>
          <p:nvPicPr>
            <p:cNvPr id="10" name="Imagem 3" descr="Uma imagem contendo texto&#10;&#10;Descrição gerada com muito alta confiança">
              <a:extLst>
                <a:ext uri="{FF2B5EF4-FFF2-40B4-BE49-F238E27FC236}">
                  <a16:creationId xmlns:a16="http://schemas.microsoft.com/office/drawing/2014/main" id="{B0C04F87-C36C-4C69-A381-883C2C150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7" y="395287"/>
              <a:ext cx="6067425" cy="606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5">
              <a:extLst>
                <a:ext uri="{FF2B5EF4-FFF2-40B4-BE49-F238E27FC236}">
                  <a16:creationId xmlns:a16="http://schemas.microsoft.com/office/drawing/2014/main" id="{26EFFF5B-A17C-452E-9A0F-601AB11AC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32" y="2060848"/>
              <a:ext cx="2697534" cy="234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C332ED0-4CE0-411A-B8D6-B041A431C056}"/>
              </a:ext>
            </a:extLst>
          </p:cNvPr>
          <p:cNvCxnSpPr/>
          <p:nvPr/>
        </p:nvCxnSpPr>
        <p:spPr>
          <a:xfrm>
            <a:off x="1757903" y="6043873"/>
            <a:ext cx="1871662" cy="0"/>
          </a:xfrm>
          <a:prstGeom prst="line">
            <a:avLst/>
          </a:prstGeom>
          <a:ln w="57150">
            <a:solidFill>
              <a:srgbClr val="D5E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8FA8F8A-5CEE-450E-8A83-5F79C6F815C1}"/>
              </a:ext>
            </a:extLst>
          </p:cNvPr>
          <p:cNvCxnSpPr/>
          <p:nvPr/>
        </p:nvCxnSpPr>
        <p:spPr>
          <a:xfrm>
            <a:off x="8985816" y="6043873"/>
            <a:ext cx="1873250" cy="0"/>
          </a:xfrm>
          <a:prstGeom prst="line">
            <a:avLst/>
          </a:prstGeom>
          <a:ln w="57150">
            <a:solidFill>
              <a:srgbClr val="00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21">
            <a:extLst>
              <a:ext uri="{FF2B5EF4-FFF2-40B4-BE49-F238E27FC236}">
                <a16:creationId xmlns:a16="http://schemas.microsoft.com/office/drawing/2014/main" id="{23B19CD3-116F-4770-AA1B-AD5590C7A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576" y="5492704"/>
            <a:ext cx="4239631" cy="479681"/>
          </a:xfrm>
        </p:spPr>
        <p:txBody>
          <a:bodyPr/>
          <a:lstStyle>
            <a:lvl1pPr mar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defRPr lang="pt-BR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TÍTULO DA APRESENTAÇÃO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7F1CF549-4359-4761-B13D-14A96D50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8052" y="5525346"/>
            <a:ext cx="3283321" cy="785221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pt-BR" sz="2000"/>
              <a:t>AUTOR / APRESENTADOR</a:t>
            </a:r>
          </a:p>
          <a:p>
            <a:pPr lvl="0"/>
            <a:r>
              <a:rPr lang="pt-BR" sz="2000"/>
              <a:t>ÁREA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AF9F191-B4B3-49ED-904F-C79D1F67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640BB46-A296-422D-8607-CC60AE0C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E60240F-B223-4A6E-AC06-9117A87A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F8F4DD9B-1895-4E27-A119-397DD537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9011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99E44-FE9B-4BA9-83AE-24475504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CC7DC1-69DB-41FA-97A3-E176E624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24027D-0462-40BE-9218-623F71D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A5AFDFCC-78AC-4BA4-B0FA-08648066D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291229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811921-B5A7-4CEF-9484-9C7D91DA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EB0EC-C45D-413C-9DBF-DE5EAFB1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70380-02A3-4098-8F6B-059DA4CE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2016262F-AC2E-4C71-90FD-B0D366CE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328081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24334-E28A-40C9-A829-30B99509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DEBCF1-F3B9-4AFF-9F45-BBB78F9A6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D1E375-689F-4933-8880-F63F5E85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395ECA-A5AA-4DE5-9EF7-0E03DA36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B40D9-E02F-4121-A431-0D882C03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118B6E1E-EFED-4AE8-B85E-43B90DFF0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104714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655A21-8D0C-4745-8FB4-D131D9A2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1745" y="6378575"/>
            <a:ext cx="1819294" cy="365125"/>
          </a:xfr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16" name="Espaço Reservado para Texto 21">
            <a:extLst>
              <a:ext uri="{FF2B5EF4-FFF2-40B4-BE49-F238E27FC236}">
                <a16:creationId xmlns:a16="http://schemas.microsoft.com/office/drawing/2014/main" id="{23B19CD3-116F-4770-AA1B-AD5590C7A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576" y="5758133"/>
            <a:ext cx="4239631" cy="479681"/>
          </a:xfrm>
        </p:spPr>
        <p:txBody>
          <a:bodyPr/>
          <a:lstStyle>
            <a:lvl1pPr mar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defRPr lang="pt-BR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TÍTULO DA APRESENTAÇÃO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7F1CF549-4359-4761-B13D-14A96D50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8052" y="5525346"/>
            <a:ext cx="3283321" cy="484187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pt-BR" sz="2000"/>
              <a:t>AUTOR / APRESENTADOR</a:t>
            </a:r>
          </a:p>
          <a:p>
            <a:pPr lvl="0"/>
            <a:r>
              <a:rPr lang="pt-BR" sz="2000"/>
              <a:t>ÁREA</a:t>
            </a:r>
            <a:endParaRPr lang="pt-BR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72B6A0F6-5C9B-4861-931E-4D752B786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286022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34E9B-95FD-4D76-B678-675450F37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57841-C9BF-47C6-AA08-659777007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7CF64E-F53C-412E-8EF8-FF218818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4A5A56-4964-4F51-B218-6CF24F9D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8395EC-8388-4FC9-9C9E-2098060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Conclus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2937C6DC-9A24-495C-8421-2934EF66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3">
            <a:extLst>
              <a:ext uri="{FF2B5EF4-FFF2-40B4-BE49-F238E27FC236}">
                <a16:creationId xmlns:a16="http://schemas.microsoft.com/office/drawing/2014/main" id="{50F55708-6AD4-4D88-B18F-307C76594A2A}"/>
              </a:ext>
            </a:extLst>
          </p:cNvPr>
          <p:cNvGrpSpPr/>
          <p:nvPr/>
        </p:nvGrpSpPr>
        <p:grpSpPr>
          <a:xfrm>
            <a:off x="2158321" y="5857314"/>
            <a:ext cx="7875358" cy="588812"/>
            <a:chOff x="2486229" y="5857314"/>
            <a:chExt cx="7875358" cy="588812"/>
          </a:xfrm>
        </p:grpSpPr>
        <p:pic>
          <p:nvPicPr>
            <p:cNvPr id="17" name="Imagem 16" descr="logo cepel.png">
              <a:extLst>
                <a:ext uri="{FF2B5EF4-FFF2-40B4-BE49-F238E27FC236}">
                  <a16:creationId xmlns:a16="http://schemas.microsoft.com/office/drawing/2014/main" id="{14ABD438-283B-48D8-956F-D27FFA7F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229" y="5857314"/>
              <a:ext cx="1354566" cy="588812"/>
            </a:xfrm>
            <a:prstGeom prst="rect">
              <a:avLst/>
            </a:prstGeom>
          </p:spPr>
        </p:pic>
        <p:pic>
          <p:nvPicPr>
            <p:cNvPr id="18" name="Imagem 17" descr="ministerio.png">
              <a:extLst>
                <a:ext uri="{FF2B5EF4-FFF2-40B4-BE49-F238E27FC236}">
                  <a16:creationId xmlns:a16="http://schemas.microsoft.com/office/drawing/2014/main" id="{C5F06D8D-A288-433F-B395-02C9DF85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4174" y="5877291"/>
              <a:ext cx="3387413" cy="568716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2FFBEEB-A708-470B-8B6F-105A50DD38F2}"/>
              </a:ext>
            </a:extLst>
          </p:cNvPr>
          <p:cNvSpPr txBox="1"/>
          <p:nvPr/>
        </p:nvSpPr>
        <p:spPr>
          <a:xfrm>
            <a:off x="7983398" y="548680"/>
            <a:ext cx="135877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CONTACT</a:t>
            </a: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D1D7FC-6E28-4877-9B54-D24058EF5B2F}"/>
              </a:ext>
            </a:extLst>
          </p:cNvPr>
          <p:cNvSpPr txBox="1"/>
          <p:nvPr/>
        </p:nvSpPr>
        <p:spPr>
          <a:xfrm>
            <a:off x="2393910" y="548680"/>
            <a:ext cx="1226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THANKS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71DA246-4328-43E6-BE11-D4A97C226C02}"/>
              </a:ext>
            </a:extLst>
          </p:cNvPr>
          <p:cNvCxnSpPr/>
          <p:nvPr/>
        </p:nvCxnSpPr>
        <p:spPr>
          <a:xfrm>
            <a:off x="2227681" y="949460"/>
            <a:ext cx="1871662" cy="0"/>
          </a:xfrm>
          <a:prstGeom prst="line">
            <a:avLst/>
          </a:prstGeom>
          <a:ln w="57150">
            <a:solidFill>
              <a:srgbClr val="D5E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8ABF0EE-0ED0-4AFE-A05A-F272E6FDBD0F}"/>
              </a:ext>
            </a:extLst>
          </p:cNvPr>
          <p:cNvCxnSpPr/>
          <p:nvPr/>
        </p:nvCxnSpPr>
        <p:spPr>
          <a:xfrm>
            <a:off x="7731255" y="949460"/>
            <a:ext cx="1873250" cy="0"/>
          </a:xfrm>
          <a:prstGeom prst="line">
            <a:avLst/>
          </a:prstGeom>
          <a:ln w="57150">
            <a:solidFill>
              <a:srgbClr val="00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18">
            <a:extLst>
              <a:ext uri="{FF2B5EF4-FFF2-40B4-BE49-F238E27FC236}">
                <a16:creationId xmlns:a16="http://schemas.microsoft.com/office/drawing/2014/main" id="{FDD2A098-2B2B-4BA8-B4CD-49F127970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2580" y="1038869"/>
            <a:ext cx="3283321" cy="484187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pt-BR" sz="2000"/>
              <a:t>nonono@cepel.com</a:t>
            </a:r>
            <a:br>
              <a:rPr lang="pt-BR" sz="2000"/>
            </a:br>
            <a:r>
              <a:rPr lang="pt-BR" sz="2000"/>
              <a:t>(21) 2598 - XXXX</a:t>
            </a:r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129B3145-1F31-4598-B8DE-317E358B4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061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 descr="Uma imagem contendo ao ar livre, edifício, céu&#10;&#10;Descrição gerada com muito alta confiança">
            <a:extLst>
              <a:ext uri="{FF2B5EF4-FFF2-40B4-BE49-F238E27FC236}">
                <a16:creationId xmlns:a16="http://schemas.microsoft.com/office/drawing/2014/main" id="{27A59057-B3C1-4C5A-86DB-1ABC373A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722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D960108-BABA-4660-988B-D4B2C618C96B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395288"/>
            <a:ext cx="6067425" cy="6067425"/>
            <a:chOff x="3062287" y="395287"/>
            <a:chExt cx="6067425" cy="6067425"/>
          </a:xfrm>
        </p:grpSpPr>
        <p:pic>
          <p:nvPicPr>
            <p:cNvPr id="34" name="Imagem 3" descr="Uma imagem contendo texto&#10;&#10;Descrição gerada com muito alta confiança">
              <a:extLst>
                <a:ext uri="{FF2B5EF4-FFF2-40B4-BE49-F238E27FC236}">
                  <a16:creationId xmlns:a16="http://schemas.microsoft.com/office/drawing/2014/main" id="{FD02D768-1B98-477D-9EA2-548829B59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7" y="395287"/>
              <a:ext cx="6067425" cy="606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15">
              <a:extLst>
                <a:ext uri="{FF2B5EF4-FFF2-40B4-BE49-F238E27FC236}">
                  <a16:creationId xmlns:a16="http://schemas.microsoft.com/office/drawing/2014/main" id="{DC31E706-E887-456B-ACD5-D6456F9E8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32" y="2060848"/>
              <a:ext cx="2697534" cy="234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4C1F018D-4730-49D9-AB4B-E8434188BA42}"/>
              </a:ext>
            </a:extLst>
          </p:cNvPr>
          <p:cNvCxnSpPr/>
          <p:nvPr/>
        </p:nvCxnSpPr>
        <p:spPr>
          <a:xfrm>
            <a:off x="8183711" y="6310567"/>
            <a:ext cx="1873250" cy="0"/>
          </a:xfrm>
          <a:prstGeom prst="line">
            <a:avLst/>
          </a:prstGeom>
          <a:ln w="57150">
            <a:solidFill>
              <a:srgbClr val="00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0987126" cy="725470"/>
          </a:xfrm>
        </p:spPr>
        <p:txBody>
          <a:bodyPr/>
          <a:lstStyle>
            <a:lvl1pPr algn="l">
              <a:defRPr lang="pt-BR" sz="32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443819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grpSp>
        <p:nvGrpSpPr>
          <p:cNvPr id="9" name="Agrupar 20">
            <a:extLst>
              <a:ext uri="{FF2B5EF4-FFF2-40B4-BE49-F238E27FC236}">
                <a16:creationId xmlns:a16="http://schemas.microsoft.com/office/drawing/2014/main" id="{77CE383A-16AA-407B-BCEC-0D1E0DD6640B}"/>
              </a:ext>
            </a:extLst>
          </p:cNvPr>
          <p:cNvGrpSpPr/>
          <p:nvPr/>
        </p:nvGrpSpPr>
        <p:grpSpPr>
          <a:xfrm>
            <a:off x="0" y="920200"/>
            <a:ext cx="7536160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10" name="Agrupar 23">
              <a:extLst>
                <a:ext uri="{FF2B5EF4-FFF2-40B4-BE49-F238E27FC236}">
                  <a16:creationId xmlns:a16="http://schemas.microsoft.com/office/drawing/2014/main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B6EEF29D-1578-4B80-875B-6D0315B52E5B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8C77436D-EE29-4038-BB42-190C94DF7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74" y="1054104"/>
            <a:ext cx="8929687" cy="479681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29ABE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sz="2400"/>
              <a:t>Subtítulo</a:t>
            </a:r>
            <a:endParaRPr lang="pt-BR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EF8C6B46-0277-4472-9154-574722B99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noProof="0">
                <a:solidFill>
                  <a:srgbClr val="0090C6"/>
                </a:solidFill>
                <a:latin typeface="Verdana" pitchFamily="34" charset="0"/>
              </a:rPr>
              <a:t>Electrical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Energy </a:t>
            </a:r>
            <a:r>
              <a:rPr lang="pt-BR" sz="1000" b="1" err="1">
                <a:solidFill>
                  <a:srgbClr val="0090C6"/>
                </a:solidFill>
                <a:latin typeface="Verdana" pitchFamily="34" charset="0"/>
              </a:rPr>
              <a:t>Research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Center - CEPEL</a:t>
            </a:r>
          </a:p>
        </p:txBody>
      </p:sp>
    </p:spTree>
    <p:extLst>
      <p:ext uri="{BB962C8B-B14F-4D97-AF65-F5344CB8AC3E}">
        <p14:creationId xmlns:p14="http://schemas.microsoft.com/office/powerpoint/2010/main" val="35263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6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 -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>
            <a:extLst>
              <a:ext uri="{FF2B5EF4-FFF2-40B4-BE49-F238E27FC236}">
                <a16:creationId xmlns:a16="http://schemas.microsoft.com/office/drawing/2014/main" id="{70626722-FB08-4854-ACD8-98930147AC11}"/>
              </a:ext>
            </a:extLst>
          </p:cNvPr>
          <p:cNvSpPr/>
          <p:nvPr/>
        </p:nvSpPr>
        <p:spPr>
          <a:xfrm>
            <a:off x="-14288" y="0"/>
            <a:ext cx="1625601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C5D310D4-6146-4758-942C-F59CD074DD8E}"/>
              </a:ext>
            </a:extLst>
          </p:cNvPr>
          <p:cNvGrpSpPr/>
          <p:nvPr/>
        </p:nvGrpSpPr>
        <p:grpSpPr>
          <a:xfrm>
            <a:off x="1516151" y="656244"/>
            <a:ext cx="7549092" cy="82851"/>
            <a:chOff x="1525533" y="912232"/>
            <a:chExt cx="7549092" cy="82851"/>
          </a:xfrm>
          <a:solidFill>
            <a:srgbClr val="29ABE2"/>
          </a:solidFill>
        </p:grpSpPr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D522BB04-2742-43EF-A91B-61F60BACAB1C}"/>
                </a:ext>
              </a:extLst>
            </p:cNvPr>
            <p:cNvGrpSpPr/>
            <p:nvPr/>
          </p:nvGrpSpPr>
          <p:grpSpPr>
            <a:xfrm>
              <a:off x="1525533" y="912232"/>
              <a:ext cx="7522795" cy="72008"/>
              <a:chOff x="1525533" y="881784"/>
              <a:chExt cx="7522795" cy="72008"/>
            </a:xfrm>
            <a:grpFill/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A88BBA99-451E-44E0-B38C-DA54A52CEA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533" y="935967"/>
                <a:ext cx="7522795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9C44B86-7E37-4AD3-A334-9F1A01CB0F6E}"/>
                  </a:ext>
                </a:extLst>
              </p:cNvPr>
              <p:cNvSpPr/>
              <p:nvPr/>
            </p:nvSpPr>
            <p:spPr>
              <a:xfrm>
                <a:off x="2540600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7D2653D-9EEF-4D94-9680-2A8D8506EE0A}"/>
                </a:ext>
              </a:extLst>
            </p:cNvPr>
            <p:cNvSpPr/>
            <p:nvPr/>
          </p:nvSpPr>
          <p:spPr>
            <a:xfrm>
              <a:off x="5879976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9619DC2C-AE40-4BF9-BEF4-C97CC8571248}"/>
                </a:ext>
              </a:extLst>
            </p:cNvPr>
            <p:cNvSpPr/>
            <p:nvPr/>
          </p:nvSpPr>
          <p:spPr>
            <a:xfrm>
              <a:off x="7119582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D5205EA2-8746-4479-BF4C-68D22BF39A4F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8" name="Agrupar 34">
            <a:extLst>
              <a:ext uri="{FF2B5EF4-FFF2-40B4-BE49-F238E27FC236}">
                <a16:creationId xmlns:a16="http://schemas.microsoft.com/office/drawing/2014/main" id="{E527CC1A-CC80-4B66-8E61-F9FA7AE0171A}"/>
              </a:ext>
            </a:extLst>
          </p:cNvPr>
          <p:cNvGrpSpPr>
            <a:grpSpLocks/>
          </p:cNvGrpSpPr>
          <p:nvPr/>
        </p:nvGrpSpPr>
        <p:grpSpPr bwMode="auto">
          <a:xfrm>
            <a:off x="-9382" y="668274"/>
            <a:ext cx="1611313" cy="71438"/>
            <a:chOff x="0" y="889752"/>
            <a:chExt cx="1610906" cy="72008"/>
          </a:xfrm>
        </p:grpSpPr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F1A5827-0797-48EA-8523-E0BA60CACE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28156"/>
              <a:ext cx="16109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181AF8A-4F05-424D-8161-B8AFAAC0EDC4}"/>
                </a:ext>
              </a:extLst>
            </p:cNvPr>
            <p:cNvSpPr/>
            <p:nvPr/>
          </p:nvSpPr>
          <p:spPr>
            <a:xfrm>
              <a:off x="285678" y="889752"/>
              <a:ext cx="71420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1" name="Espaço Reservado para Conteúdo 2">
            <a:extLst>
              <a:ext uri="{FF2B5EF4-FFF2-40B4-BE49-F238E27FC236}">
                <a16:creationId xmlns:a16="http://schemas.microsoft.com/office/drawing/2014/main" id="{087D644E-1E47-4354-8C44-DDE7BDFA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544307"/>
            <a:ext cx="9453998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3" name="Espaço Reservado para Texto 21">
            <a:extLst>
              <a:ext uri="{FF2B5EF4-FFF2-40B4-BE49-F238E27FC236}">
                <a16:creationId xmlns:a16="http://schemas.microsoft.com/office/drawing/2014/main" id="{45F018E2-2ACA-4D7F-A9C7-04B798A64C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6369" y="856570"/>
            <a:ext cx="8929687" cy="479681"/>
          </a:xfrm>
        </p:spPr>
        <p:txBody>
          <a:bodyPr/>
          <a:lstStyle>
            <a:lvl1pPr marL="0" indent="0">
              <a:buNone/>
              <a:defRPr sz="2400" b="1" i="1">
                <a:solidFill>
                  <a:srgbClr val="29ABE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sz="2400"/>
              <a:t>Subtítulo</a:t>
            </a:r>
            <a:endParaRPr lang="pt-BR"/>
          </a:p>
        </p:txBody>
      </p:sp>
      <p:sp>
        <p:nvSpPr>
          <p:cNvPr id="74" name="Título 1">
            <a:extLst>
              <a:ext uri="{FF2B5EF4-FFF2-40B4-BE49-F238E27FC236}">
                <a16:creationId xmlns:a16="http://schemas.microsoft.com/office/drawing/2014/main" id="{AB68D8FC-1161-4DAD-9E93-94811577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4442"/>
            <a:ext cx="8938528" cy="725470"/>
          </a:xfrm>
        </p:spPr>
        <p:txBody>
          <a:bodyPr/>
          <a:lstStyle>
            <a:lvl1pPr algn="l">
              <a:defRPr lang="pt-BR" sz="2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5" name="Espaço Reservado para Texto 21">
            <a:extLst>
              <a:ext uri="{FF2B5EF4-FFF2-40B4-BE49-F238E27FC236}">
                <a16:creationId xmlns:a16="http://schemas.microsoft.com/office/drawing/2014/main" id="{4C6C6A56-1578-4038-A335-5387D71D6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380" y="1581348"/>
            <a:ext cx="1081439" cy="479681"/>
          </a:xfrm>
        </p:spPr>
        <p:txBody>
          <a:bodyPr/>
          <a:lstStyle>
            <a:lvl1pPr marL="0" indent="0">
              <a:buNone/>
              <a:defRPr lang="pt-B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z="2400"/>
              <a:t>Texto</a:t>
            </a:r>
            <a:endParaRPr lang="pt-BR"/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F402EF2E-600B-4957-BBDE-7548C80F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69" y="6561348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65002665-3734-4C1F-A975-ABE59584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95" y="6561139"/>
            <a:ext cx="43252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Modernização e Paralelização do Anatem|</a:t>
            </a:r>
            <a:r>
              <a:rPr lang="pt-BR" sz="1000" b="1" baseline="0">
                <a:solidFill>
                  <a:srgbClr val="0090C6"/>
                </a:solidFill>
                <a:latin typeface="Verdana" pitchFamily="34" charset="0"/>
              </a:rPr>
              <a:t> 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Fevereiro 2020</a:t>
            </a:r>
          </a:p>
        </p:txBody>
      </p:sp>
    </p:spTree>
    <p:extLst>
      <p:ext uri="{BB962C8B-B14F-4D97-AF65-F5344CB8AC3E}">
        <p14:creationId xmlns:p14="http://schemas.microsoft.com/office/powerpoint/2010/main" val="18524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8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25449-D8D0-48F0-ABDD-5EDF3208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158CC4-002E-4E91-B147-36B63F90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A6DD8-3561-4CDE-9814-886B69EC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DBAC4E7-9F56-496C-9016-F78006FFC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19928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159354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7686" y="159354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6355B6B-609D-4A31-8995-26B2E08D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87126" cy="725470"/>
          </a:xfrm>
        </p:spPr>
        <p:txBody>
          <a:bodyPr/>
          <a:lstStyle>
            <a:lvl1pPr algn="l">
              <a:defRPr lang="pt-BR" sz="32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20" name="Agrupar 20">
            <a:extLst>
              <a:ext uri="{FF2B5EF4-FFF2-40B4-BE49-F238E27FC236}">
                <a16:creationId xmlns:a16="http://schemas.microsoft.com/office/drawing/2014/main" id="{1E37898F-43E8-407A-AFDA-F9C45B36583C}"/>
              </a:ext>
            </a:extLst>
          </p:cNvPr>
          <p:cNvGrpSpPr/>
          <p:nvPr/>
        </p:nvGrpSpPr>
        <p:grpSpPr>
          <a:xfrm>
            <a:off x="0" y="920200"/>
            <a:ext cx="7536160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1" name="Agrupar 23">
              <a:extLst>
                <a:ext uri="{FF2B5EF4-FFF2-40B4-BE49-F238E27FC236}">
                  <a16:creationId xmlns:a16="http://schemas.microsoft.com/office/drawing/2014/main" id="{45B33ED3-7416-4ADD-9536-9851B7E918E8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D4D756FA-6D52-4280-804B-DF4FE7B09E5B}"/>
                  </a:ext>
                </a:extLst>
              </p:cNvPr>
              <p:cNvCxnSpPr>
                <a:cxnSpLocks/>
                <a:endCxn id="24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4F58BF2A-B262-4F80-A288-2823EA439941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D8CB75F-6D78-45D8-A25C-CAE01F7F9A30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63887717-1E36-47F5-837D-CEEF213A0AC9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9884BA8-CFDE-4241-8C39-FDD248F103F2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Espaço Reservado para Texto 21">
            <a:extLst>
              <a:ext uri="{FF2B5EF4-FFF2-40B4-BE49-F238E27FC236}">
                <a16:creationId xmlns:a16="http://schemas.microsoft.com/office/drawing/2014/main" id="{3049B375-9D7A-4851-991B-7D9FB3C0E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74" y="1054104"/>
            <a:ext cx="8929687" cy="479681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29ABE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sz="2400"/>
              <a:t>Subtítulo</a:t>
            </a:r>
            <a:endParaRPr lang="pt-BR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05EBB21-4350-46DA-BEB4-44ED1E609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noProof="0">
                <a:solidFill>
                  <a:srgbClr val="0090C6"/>
                </a:solidFill>
                <a:latin typeface="Verdana" pitchFamily="34" charset="0"/>
              </a:rPr>
              <a:t>Electrical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Energy </a:t>
            </a:r>
            <a:r>
              <a:rPr lang="pt-BR" sz="1000" b="1" err="1">
                <a:solidFill>
                  <a:srgbClr val="0090C6"/>
                </a:solidFill>
                <a:latin typeface="Verdana" pitchFamily="34" charset="0"/>
              </a:rPr>
              <a:t>Research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Center - CEPEL</a:t>
            </a:r>
          </a:p>
        </p:txBody>
      </p:sp>
    </p:spTree>
    <p:extLst>
      <p:ext uri="{BB962C8B-B14F-4D97-AF65-F5344CB8AC3E}">
        <p14:creationId xmlns:p14="http://schemas.microsoft.com/office/powerpoint/2010/main" val="15343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build="p">
        <p:tmplLst>
          <p:tmpl lvl="1">
            <p:tnLst>
              <p:par>
                <p:cTn presetID="2" presetClass="entr" presetSubtype="8" decel="6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9C6C91-A61F-47FB-A97A-BF37AA73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87126" cy="725470"/>
          </a:xfrm>
        </p:spPr>
        <p:txBody>
          <a:bodyPr/>
          <a:lstStyle>
            <a:lvl1pPr algn="l">
              <a:defRPr lang="pt-BR" sz="32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11" name="Agrupar 20">
            <a:extLst>
              <a:ext uri="{FF2B5EF4-FFF2-40B4-BE49-F238E27FC236}">
                <a16:creationId xmlns:a16="http://schemas.microsoft.com/office/drawing/2014/main" id="{4ABF452B-73F4-44CA-A90F-6CEF3EE6FF81}"/>
              </a:ext>
            </a:extLst>
          </p:cNvPr>
          <p:cNvGrpSpPr/>
          <p:nvPr/>
        </p:nvGrpSpPr>
        <p:grpSpPr>
          <a:xfrm>
            <a:off x="0" y="920200"/>
            <a:ext cx="7536160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12" name="Agrupar 23">
              <a:extLst>
                <a:ext uri="{FF2B5EF4-FFF2-40B4-BE49-F238E27FC236}">
                  <a16:creationId xmlns:a16="http://schemas.microsoft.com/office/drawing/2014/main" id="{4C8C5C22-2377-4AFF-B83F-16A73F8B4525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CA67E372-A682-4F04-BA29-6C21AA568E99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2FFDF428-D5F8-432F-ADB8-47081405522C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16C60F1-1D44-4B05-8955-22541A70B2E5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D338408-D97C-4769-A380-9246EDDC20F2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85D1853-10C5-4C13-94CF-915CCACBC5AB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" name="Espaço Reservado para Texto 21">
            <a:extLst>
              <a:ext uri="{FF2B5EF4-FFF2-40B4-BE49-F238E27FC236}">
                <a16:creationId xmlns:a16="http://schemas.microsoft.com/office/drawing/2014/main" id="{FDF8B04C-62E5-4D1E-AF9C-F0CADB7C5F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74" y="1054104"/>
            <a:ext cx="8929687" cy="479681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29ABE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sz="2400"/>
              <a:t>Subtítulo</a:t>
            </a:r>
            <a:endParaRPr lang="pt-BR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8CE0F1F-47C7-4FC6-9F77-6DB5CEF7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noProof="0">
                <a:solidFill>
                  <a:srgbClr val="0090C6"/>
                </a:solidFill>
                <a:latin typeface="Verdana" pitchFamily="34" charset="0"/>
              </a:rPr>
              <a:t>Electrical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Energy </a:t>
            </a:r>
            <a:r>
              <a:rPr lang="pt-BR" sz="1000" b="1" err="1">
                <a:solidFill>
                  <a:srgbClr val="0090C6"/>
                </a:solidFill>
                <a:latin typeface="Verdana" pitchFamily="34" charset="0"/>
              </a:rPr>
              <a:t>Research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Center - CEPEL</a:t>
            </a:r>
          </a:p>
        </p:txBody>
      </p:sp>
    </p:spTree>
    <p:extLst>
      <p:ext uri="{BB962C8B-B14F-4D97-AF65-F5344CB8AC3E}">
        <p14:creationId xmlns:p14="http://schemas.microsoft.com/office/powerpoint/2010/main" val="6561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8" grpId="0" build="p">
        <p:tmplLst>
          <p:tmpl lvl="1">
            <p:tnLst>
              <p:par>
                <p:cTn presetID="2" presetClass="entr" presetSubtype="8" decel="6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E0C3C27-4783-4782-83F0-0C6B45F9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CB71CE6-1F40-47C9-B9BB-D7D54596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A502FA6-E3E9-4E97-B78F-E5CA4B9F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39D8D849-5B44-4057-8698-5D3BC6EA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273503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6210BC6-6D7B-4767-B8EF-36E3D2EB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F719F0-04A4-418A-8053-CA35BC3241B5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B3E65A0-EDA2-4F86-BB98-DB536CFD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3724794-D04A-4798-BE5C-CB9E9332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9E1C8D-68D4-4C01-9A0D-7E56552567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7FD50DE3-7201-4724-8B82-F1DD19D47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139"/>
            <a:ext cx="53763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Centro de Pesquisas de Energia Elétrica - CEPEL</a:t>
            </a:r>
          </a:p>
        </p:txBody>
      </p:sp>
    </p:spTree>
    <p:extLst>
      <p:ext uri="{BB962C8B-B14F-4D97-AF65-F5344CB8AC3E}">
        <p14:creationId xmlns:p14="http://schemas.microsoft.com/office/powerpoint/2010/main" val="19537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57AE553-8270-4663-8EE8-CDC0D7B2B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E07090C-13A0-448F-8358-6D182E426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EFA0E1-2597-4417-BB81-DC000F9085EE}"/>
              </a:ext>
            </a:extLst>
          </p:cNvPr>
          <p:cNvSpPr/>
          <p:nvPr/>
        </p:nvSpPr>
        <p:spPr>
          <a:xfrm>
            <a:off x="5576340" y="6559393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0583947-0808-4F3F-AC95-2FBC73BA04BD}" type="slidenum">
              <a:rPr lang="pt-BR" sz="1000" b="1" kern="1200" smtClean="0">
                <a:solidFill>
                  <a:srgbClr val="0090C6"/>
                </a:solidFill>
                <a:latin typeface="Verdana" pitchFamily="34" charset="0"/>
                <a:ea typeface="+mn-ea"/>
                <a:cs typeface="+mn-cs"/>
              </a:rPr>
              <a:pPr/>
              <a:t>‹nº›</a:t>
            </a:fld>
            <a:endParaRPr lang="pt-BR" sz="1000" b="1" kern="1200">
              <a:solidFill>
                <a:srgbClr val="0090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4E07F820-D38D-4394-8E6F-81E4E36DB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43" y="6561139"/>
            <a:ext cx="7177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rgbClr val="0090C6"/>
                </a:solidFill>
                <a:latin typeface="Verdana" pitchFamily="34" charset="0"/>
              </a:rPr>
              <a:t>Why you should use test automation on a Fortran Legacy Software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|</a:t>
            </a:r>
            <a:r>
              <a:rPr lang="pt-BR" sz="1000" b="1" baseline="0">
                <a:solidFill>
                  <a:srgbClr val="0090C6"/>
                </a:solidFill>
                <a:latin typeface="Verdana" pitchFamily="34" charset="0"/>
              </a:rPr>
              <a:t> </a:t>
            </a:r>
            <a:r>
              <a:rPr lang="pt-BR" sz="1000" b="1" err="1">
                <a:solidFill>
                  <a:srgbClr val="0090C6"/>
                </a:solidFill>
                <a:latin typeface="Verdana" pitchFamily="34" charset="0"/>
              </a:rPr>
              <a:t>September</a:t>
            </a:r>
            <a:r>
              <a:rPr lang="pt-BR" sz="1000" b="1">
                <a:solidFill>
                  <a:srgbClr val="0090C6"/>
                </a:solidFill>
                <a:latin typeface="Verdana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645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pt-BR" altLang="pt-BR" sz="3200" b="1" i="0" u="none" strike="noStrike" kern="1200" cap="none" spc="0" normalizeH="0" baseline="0" noProof="0" dirty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+mj-lt"/>
          <a:ea typeface="+mn-ea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29.png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30EBC2-DEE8-4705-990F-159E57805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045665"/>
            <a:ext cx="4544863" cy="785221"/>
          </a:xfrm>
        </p:spPr>
        <p:txBody>
          <a:bodyPr/>
          <a:lstStyle/>
          <a:p>
            <a:r>
              <a:rPr lang="en-US"/>
              <a:t>Why you should use test automation on a Fortran Legacy Software: the </a:t>
            </a:r>
            <a:r>
              <a:rPr lang="en-US" err="1"/>
              <a:t>AnaTest</a:t>
            </a:r>
            <a:r>
              <a:rPr lang="en-US"/>
              <a:t> framework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22BC381-E1A3-476F-AB1C-6531AE33D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8125" y="5379780"/>
            <a:ext cx="4019550" cy="785221"/>
          </a:xfrm>
        </p:spPr>
        <p:txBody>
          <a:bodyPr/>
          <a:lstStyle/>
          <a:p>
            <a:r>
              <a:rPr lang="pt-BR"/>
              <a:t>Nicolas Abreu R L Netto, </a:t>
            </a:r>
            <a:r>
              <a:rPr lang="pt-BR" err="1"/>
              <a:t>M.Sc</a:t>
            </a:r>
            <a:br>
              <a:rPr lang="pt-BR"/>
            </a:br>
            <a:r>
              <a:rPr lang="pt-BR"/>
              <a:t>Tiago Santana do Amaral, </a:t>
            </a:r>
            <a:r>
              <a:rPr lang="pt-BR" err="1"/>
              <a:t>D.Sc</a:t>
            </a:r>
            <a:br>
              <a:rPr lang="pt-BR"/>
            </a:br>
            <a:r>
              <a:rPr lang="pt-BR" sz="1800" b="0" err="1"/>
              <a:t>Research</a:t>
            </a:r>
            <a:r>
              <a:rPr lang="pt-BR" sz="1800" b="0"/>
              <a:t> </a:t>
            </a:r>
            <a:r>
              <a:rPr lang="pt-BR" sz="1800" b="0" err="1"/>
              <a:t>Engineer</a:t>
            </a:r>
            <a:endParaRPr lang="pt-BR" sz="1800" b="0"/>
          </a:p>
          <a:p>
            <a:r>
              <a:rPr lang="pt-BR" sz="1600" b="0" err="1"/>
              <a:t>Electrical</a:t>
            </a:r>
            <a:r>
              <a:rPr lang="pt-BR" sz="1600" b="0"/>
              <a:t> Network </a:t>
            </a:r>
            <a:r>
              <a:rPr lang="pt-BR" sz="1600" b="0" err="1"/>
              <a:t>Department</a:t>
            </a:r>
            <a:endParaRPr lang="pt-BR" sz="1600" b="0"/>
          </a:p>
        </p:txBody>
      </p:sp>
    </p:spTree>
    <p:extLst>
      <p:ext uri="{BB962C8B-B14F-4D97-AF65-F5344CB8AC3E}">
        <p14:creationId xmlns:p14="http://schemas.microsoft.com/office/powerpoint/2010/main" val="28940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"/>
    </mc:Choice>
    <mc:Fallback xmlns="">
      <p:transition spd="slow" advTm="55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4A0ED-8905-4623-8CF1-D7B8538D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?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2D465E6-4C3F-494D-A9AF-E62A304B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1618378"/>
            <a:ext cx="10972800" cy="310929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29740F-0D6B-49AF-8FC0-B8A52114C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Alternatives</a:t>
            </a:r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8E4439-3221-47B4-A979-3C992ED9A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5530999"/>
            <a:ext cx="11235400" cy="7471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F7325E6-3E28-4760-8A14-986AE6111A8C}"/>
              </a:ext>
            </a:extLst>
          </p:cNvPr>
          <p:cNvSpPr txBox="1"/>
          <p:nvPr/>
        </p:nvSpPr>
        <p:spPr bwMode="auto">
          <a:xfrm>
            <a:off x="435429" y="5115109"/>
            <a:ext cx="742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pt-BR" sz="2400" i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Fortran </a:t>
            </a:r>
            <a:r>
              <a:rPr lang="pt-BR" sz="2400" i="1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code</a:t>
            </a:r>
            <a:r>
              <a:rPr lang="pt-BR" sz="2400" i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+ C++ “bridge Project” + C# Framework </a:t>
            </a:r>
          </a:p>
        </p:txBody>
      </p:sp>
    </p:spTree>
    <p:extLst>
      <p:ext uri="{BB962C8B-B14F-4D97-AF65-F5344CB8AC3E}">
        <p14:creationId xmlns:p14="http://schemas.microsoft.com/office/powerpoint/2010/main" val="125649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4A0ED-8905-4623-8CF1-D7B8538D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?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29740F-0D6B-49AF-8FC0-B8A52114C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did</a:t>
            </a:r>
            <a:r>
              <a:rPr lang="pt-BR"/>
              <a:t> </a:t>
            </a:r>
            <a:r>
              <a:rPr lang="pt-BR" err="1"/>
              <a:t>we</a:t>
            </a:r>
            <a:r>
              <a:rPr lang="pt-BR"/>
              <a:t> </a:t>
            </a:r>
            <a:r>
              <a:rPr lang="pt-BR" err="1"/>
              <a:t>create</a:t>
            </a:r>
            <a:r>
              <a:rPr lang="pt-BR"/>
              <a:t> </a:t>
            </a:r>
            <a:r>
              <a:rPr lang="pt-BR" err="1"/>
              <a:t>our</a:t>
            </a:r>
            <a:r>
              <a:rPr lang="pt-BR"/>
              <a:t> </a:t>
            </a:r>
            <a:r>
              <a:rPr lang="pt-BR" err="1"/>
              <a:t>own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AE0E7-D464-4CEB-BD4D-7D17CAC1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790705"/>
          </a:xfrm>
        </p:spPr>
        <p:txBody>
          <a:bodyPr anchor="ctr"/>
          <a:lstStyle/>
          <a:p>
            <a:r>
              <a:rPr lang="en-US"/>
              <a:t>Fortran Testing Framework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No black box testing (no file deployment)</a:t>
            </a:r>
            <a:endParaRPr lang="en-US" b="1">
              <a:solidFill>
                <a:srgbClr val="0070C0"/>
              </a:solidFill>
              <a:cs typeface="Segoe UI"/>
            </a:endParaRPr>
          </a:p>
          <a:p>
            <a:pPr lvl="1"/>
            <a:r>
              <a:rPr lang="en-US"/>
              <a:t>No Visual Studio/TeamCity integration</a:t>
            </a:r>
          </a:p>
          <a:p>
            <a:pPr lvl="1"/>
            <a:r>
              <a:rPr lang="en-US"/>
              <a:t>It was hard (in 2015) to find help online</a:t>
            </a:r>
          </a:p>
          <a:p>
            <a:pPr lvl="1"/>
            <a:r>
              <a:rPr lang="en-US"/>
              <a:t>It’s specific for Fortran (some of our projects were in C# and C++)</a:t>
            </a:r>
            <a:endParaRPr lang="en-US">
              <a:cs typeface="Segoe UI"/>
            </a:endParaRPr>
          </a:p>
          <a:p>
            <a:pPr lvl="1"/>
            <a:endParaRPr lang="en-US"/>
          </a:p>
          <a:p>
            <a:r>
              <a:rPr lang="en-US"/>
              <a:t>Fortran code  // C++ “bridge Project” // C# framework</a:t>
            </a:r>
          </a:p>
          <a:p>
            <a:pPr lvl="1"/>
            <a:r>
              <a:rPr lang="en-US"/>
              <a:t>Our choice in 2015</a:t>
            </a:r>
          </a:p>
          <a:p>
            <a:pPr lvl="1"/>
            <a:r>
              <a:rPr lang="en-US"/>
              <a:t>The same framework (Visual Studio Unit Testing) could be applied to every Project</a:t>
            </a:r>
          </a:p>
          <a:p>
            <a:pPr lvl="1"/>
            <a:r>
              <a:rPr lang="en-US"/>
              <a:t>It was easy to implement a file differ to black box testing</a:t>
            </a:r>
          </a:p>
          <a:p>
            <a:pPr lvl="1"/>
            <a:r>
              <a:rPr lang="en-US"/>
              <a:t>Eventually our projects were crashing when the test number was high</a:t>
            </a:r>
          </a:p>
        </p:txBody>
      </p:sp>
    </p:spTree>
    <p:extLst>
      <p:ext uri="{BB962C8B-B14F-4D97-AF65-F5344CB8AC3E}">
        <p14:creationId xmlns:p14="http://schemas.microsoft.com/office/powerpoint/2010/main" val="145989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/>
              <a:t>Deployment</a:t>
            </a:r>
          </a:p>
          <a:p>
            <a:pPr lvl="1"/>
            <a:r>
              <a:rPr lang="pt-BR"/>
              <a:t>The framework sets </a:t>
            </a:r>
            <a:r>
              <a:rPr lang="pt-BR" err="1"/>
              <a:t>up</a:t>
            </a:r>
            <a:r>
              <a:rPr lang="pt-BR"/>
              <a:t> (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tears</a:t>
            </a:r>
            <a:r>
              <a:rPr lang="pt-BR"/>
              <a:t> </a:t>
            </a:r>
            <a:r>
              <a:rPr lang="pt-BR" err="1"/>
              <a:t>down</a:t>
            </a:r>
            <a:r>
              <a:rPr lang="pt-BR"/>
              <a:t>) </a:t>
            </a:r>
            <a:r>
              <a:rPr lang="pt-BR" err="1"/>
              <a:t>an</a:t>
            </a:r>
            <a:r>
              <a:rPr lang="pt-BR"/>
              <a:t> </a:t>
            </a:r>
            <a:r>
              <a:rPr lang="pt-BR" err="1"/>
              <a:t>optional</a:t>
            </a:r>
            <a:r>
              <a:rPr lang="pt-BR"/>
              <a:t> </a:t>
            </a:r>
            <a:r>
              <a:rPr lang="pt-BR" err="1"/>
              <a:t>temporary</a:t>
            </a:r>
            <a:r>
              <a:rPr lang="pt-BR"/>
              <a:t> </a:t>
            </a:r>
            <a:r>
              <a:rPr lang="pt-BR" err="1"/>
              <a:t>deploy</a:t>
            </a:r>
            <a:r>
              <a:rPr lang="pt-BR"/>
              <a:t> </a:t>
            </a:r>
            <a:r>
              <a:rPr lang="pt-BR" err="1"/>
              <a:t>directory</a:t>
            </a:r>
            <a:r>
              <a:rPr lang="pt-BR"/>
              <a:t> </a:t>
            </a:r>
            <a:r>
              <a:rPr lang="pt-BR" err="1"/>
              <a:t>where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run</a:t>
            </a:r>
            <a:endParaRPr lang="pt-BR"/>
          </a:p>
          <a:p>
            <a:pPr lvl="1"/>
            <a:r>
              <a:rPr lang="pt-BR"/>
              <a:t>The framework </a:t>
            </a:r>
            <a:r>
              <a:rPr lang="pt-BR" err="1"/>
              <a:t>automatically</a:t>
            </a:r>
            <a:r>
              <a:rPr lang="pt-BR"/>
              <a:t> cleans </a:t>
            </a:r>
            <a:r>
              <a:rPr lang="pt-BR" err="1"/>
              <a:t>up</a:t>
            </a:r>
            <a:r>
              <a:rPr lang="pt-BR"/>
              <a:t> </a:t>
            </a:r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deploy</a:t>
            </a:r>
            <a:r>
              <a:rPr lang="pt-BR"/>
              <a:t> </a:t>
            </a:r>
            <a:r>
              <a:rPr lang="pt-BR" err="1"/>
              <a:t>directory</a:t>
            </a:r>
            <a:endParaRPr lang="pt-BR"/>
          </a:p>
          <a:p>
            <a:pPr lvl="1"/>
            <a:endParaRPr lang="pt-BR"/>
          </a:p>
          <a:p>
            <a:r>
              <a:rPr lang="pt-BR"/>
              <a:t>API for C, C++ </a:t>
            </a:r>
            <a:r>
              <a:rPr lang="pt-BR" err="1"/>
              <a:t>and</a:t>
            </a:r>
            <a:r>
              <a:rPr lang="pt-BR"/>
              <a:t> Fortran</a:t>
            </a:r>
          </a:p>
          <a:p>
            <a:pPr lvl="1"/>
            <a:r>
              <a:rPr lang="pt-BR"/>
              <a:t>The </a:t>
            </a:r>
            <a:r>
              <a:rPr lang="pt-BR" err="1"/>
              <a:t>tests</a:t>
            </a:r>
            <a:r>
              <a:rPr lang="pt-BR"/>
              <a:t> are </a:t>
            </a:r>
            <a:r>
              <a:rPr lang="pt-BR" err="1"/>
              <a:t>written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configured</a:t>
            </a:r>
            <a:r>
              <a:rPr lang="pt-BR"/>
              <a:t> </a:t>
            </a:r>
            <a:r>
              <a:rPr lang="pt-BR" err="1"/>
              <a:t>inside</a:t>
            </a:r>
            <a:r>
              <a:rPr lang="pt-BR"/>
              <a:t> a normal </a:t>
            </a:r>
            <a:r>
              <a:rPr lang="pt-BR" err="1"/>
              <a:t>program</a:t>
            </a:r>
            <a:r>
              <a:rPr lang="pt-BR"/>
              <a:t> </a:t>
            </a:r>
            <a:r>
              <a:rPr lang="pt-BR" err="1"/>
              <a:t>written</a:t>
            </a:r>
            <a:r>
              <a:rPr lang="pt-BR"/>
              <a:t> in a </a:t>
            </a:r>
            <a:r>
              <a:rPr lang="pt-BR" err="1"/>
              <a:t>language</a:t>
            </a:r>
            <a:r>
              <a:rPr lang="pt-BR"/>
              <a:t> </a:t>
            </a:r>
            <a:r>
              <a:rPr lang="pt-BR" err="1"/>
              <a:t>where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developer</a:t>
            </a:r>
            <a:r>
              <a:rPr lang="pt-BR"/>
              <a:t> </a:t>
            </a:r>
            <a:r>
              <a:rPr lang="pt-BR" err="1"/>
              <a:t>is</a:t>
            </a:r>
            <a:r>
              <a:rPr lang="pt-BR"/>
              <a:t> </a:t>
            </a:r>
            <a:r>
              <a:rPr lang="pt-BR" err="1"/>
              <a:t>comfortable</a:t>
            </a:r>
            <a:endParaRPr lang="pt-BR"/>
          </a:p>
          <a:p>
            <a:pPr lvl="1"/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program</a:t>
            </a:r>
            <a:r>
              <a:rPr lang="pt-BR"/>
              <a:t> </a:t>
            </a:r>
            <a:r>
              <a:rPr lang="pt-BR" err="1"/>
              <a:t>can</a:t>
            </a:r>
            <a:r>
              <a:rPr lang="pt-BR"/>
              <a:t> </a:t>
            </a:r>
            <a:r>
              <a:rPr lang="pt-BR" err="1"/>
              <a:t>be</a:t>
            </a:r>
            <a:r>
              <a:rPr lang="pt-BR"/>
              <a:t> </a:t>
            </a:r>
            <a:r>
              <a:rPr lang="pt-BR" err="1"/>
              <a:t>linked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code</a:t>
            </a:r>
            <a:r>
              <a:rPr lang="pt-BR"/>
              <a:t> </a:t>
            </a:r>
            <a:r>
              <a:rPr lang="pt-BR" err="1"/>
              <a:t>under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, </a:t>
            </a:r>
            <a:r>
              <a:rPr lang="pt-BR" err="1"/>
              <a:t>if</a:t>
            </a:r>
            <a:r>
              <a:rPr lang="pt-BR"/>
              <a:t> </a:t>
            </a:r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code</a:t>
            </a:r>
            <a:r>
              <a:rPr lang="pt-BR"/>
              <a:t> </a:t>
            </a:r>
            <a:r>
              <a:rPr lang="pt-BR" err="1"/>
              <a:t>is</a:t>
            </a:r>
            <a:r>
              <a:rPr lang="pt-BR"/>
              <a:t> in a </a:t>
            </a:r>
            <a:r>
              <a:rPr lang="pt-BR" err="1"/>
              <a:t>static</a:t>
            </a:r>
            <a:r>
              <a:rPr lang="pt-BR"/>
              <a:t> </a:t>
            </a:r>
            <a:r>
              <a:rPr lang="pt-BR" err="1"/>
              <a:t>library</a:t>
            </a:r>
            <a:endParaRPr lang="pt-BR"/>
          </a:p>
          <a:p>
            <a:pPr lvl="1"/>
            <a:r>
              <a:rPr lang="pt-BR" err="1"/>
              <a:t>Or</a:t>
            </a:r>
            <a:r>
              <a:rPr lang="pt-BR"/>
              <a:t> it </a:t>
            </a:r>
            <a:r>
              <a:rPr lang="pt-BR" err="1"/>
              <a:t>may</a:t>
            </a:r>
            <a:r>
              <a:rPr lang="pt-BR"/>
              <a:t> </a:t>
            </a:r>
            <a:r>
              <a:rPr lang="pt-BR" err="1"/>
              <a:t>be</a:t>
            </a:r>
            <a:r>
              <a:rPr lang="pt-BR"/>
              <a:t> a </a:t>
            </a:r>
            <a:r>
              <a:rPr lang="pt-BR" err="1"/>
              <a:t>standalone</a:t>
            </a:r>
            <a:r>
              <a:rPr lang="pt-BR"/>
              <a:t> </a:t>
            </a:r>
            <a:r>
              <a:rPr lang="pt-BR" err="1"/>
              <a:t>program</a:t>
            </a:r>
            <a:r>
              <a:rPr lang="pt-BR"/>
              <a:t> </a:t>
            </a:r>
            <a:r>
              <a:rPr lang="pt-BR" err="1"/>
              <a:t>that</a:t>
            </a:r>
            <a:r>
              <a:rPr lang="pt-BR"/>
              <a:t> </a:t>
            </a:r>
            <a:r>
              <a:rPr lang="pt-BR" err="1"/>
              <a:t>calls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program</a:t>
            </a:r>
            <a:r>
              <a:rPr lang="pt-BR"/>
              <a:t> </a:t>
            </a:r>
            <a:r>
              <a:rPr lang="pt-BR" err="1"/>
              <a:t>under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(via system </a:t>
            </a:r>
            <a:r>
              <a:rPr lang="pt-BR" err="1"/>
              <a:t>calls</a:t>
            </a:r>
            <a:r>
              <a:rPr lang="pt-BR"/>
              <a:t>)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General </a:t>
            </a:r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34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/>
              <a:t>Test </a:t>
            </a:r>
            <a:r>
              <a:rPr lang="pt-BR" err="1"/>
              <a:t>selection</a:t>
            </a:r>
            <a:endParaRPr lang="pt-BR"/>
          </a:p>
          <a:p>
            <a:pPr lvl="1"/>
            <a:r>
              <a:rPr lang="pt-BR"/>
              <a:t>The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program</a:t>
            </a:r>
            <a:r>
              <a:rPr lang="pt-BR"/>
              <a:t> </a:t>
            </a:r>
            <a:r>
              <a:rPr lang="pt-BR" err="1"/>
              <a:t>accepts</a:t>
            </a:r>
            <a:r>
              <a:rPr lang="pt-BR"/>
              <a:t> as </a:t>
            </a:r>
            <a:r>
              <a:rPr lang="pt-BR" err="1"/>
              <a:t>arguments</a:t>
            </a:r>
            <a:r>
              <a:rPr lang="pt-BR"/>
              <a:t> a </a:t>
            </a:r>
            <a:r>
              <a:rPr lang="pt-BR" err="1"/>
              <a:t>filter</a:t>
            </a:r>
            <a:r>
              <a:rPr lang="pt-BR"/>
              <a:t> </a:t>
            </a:r>
            <a:r>
              <a:rPr lang="pt-BR" err="1"/>
              <a:t>specifying</a:t>
            </a:r>
            <a:r>
              <a:rPr lang="pt-BR"/>
              <a:t> </a:t>
            </a:r>
            <a:r>
              <a:rPr lang="pt-BR" err="1"/>
              <a:t>which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should</a:t>
            </a:r>
            <a:r>
              <a:rPr lang="pt-BR"/>
              <a:t> </a:t>
            </a:r>
            <a:r>
              <a:rPr lang="pt-BR" err="1"/>
              <a:t>run</a:t>
            </a:r>
            <a:r>
              <a:rPr lang="pt-BR"/>
              <a:t> (</a:t>
            </a:r>
            <a:r>
              <a:rPr lang="pt-BR" err="1"/>
              <a:t>if</a:t>
            </a:r>
            <a:r>
              <a:rPr lang="pt-BR"/>
              <a:t> no </a:t>
            </a:r>
            <a:r>
              <a:rPr lang="pt-BR" err="1"/>
              <a:t>arguments</a:t>
            </a:r>
            <a:r>
              <a:rPr lang="pt-BR"/>
              <a:t> are </a:t>
            </a:r>
            <a:r>
              <a:rPr lang="pt-BR" err="1"/>
              <a:t>given</a:t>
            </a:r>
            <a:r>
              <a:rPr lang="pt-BR"/>
              <a:t>, </a:t>
            </a:r>
            <a:r>
              <a:rPr lang="pt-BR" err="1"/>
              <a:t>all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run</a:t>
            </a:r>
            <a:r>
              <a:rPr lang="pt-BR"/>
              <a:t>)</a:t>
            </a:r>
          </a:p>
          <a:p>
            <a:pPr lvl="1"/>
            <a:endParaRPr lang="pt-BR"/>
          </a:p>
          <a:p>
            <a:r>
              <a:rPr lang="pt-BR" err="1"/>
              <a:t>GoogleTest</a:t>
            </a:r>
            <a:r>
              <a:rPr lang="pt-BR"/>
              <a:t> output file</a:t>
            </a:r>
          </a:p>
          <a:p>
            <a:pPr lvl="1"/>
            <a:r>
              <a:rPr lang="pt-BR"/>
              <a:t>When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run</a:t>
            </a:r>
            <a:r>
              <a:rPr lang="pt-BR"/>
              <a:t>,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farmework</a:t>
            </a:r>
            <a:r>
              <a:rPr lang="pt-BR"/>
              <a:t> </a:t>
            </a:r>
            <a:r>
              <a:rPr lang="pt-BR" err="1"/>
              <a:t>generates</a:t>
            </a:r>
            <a:r>
              <a:rPr lang="pt-BR"/>
              <a:t> </a:t>
            </a:r>
            <a:r>
              <a:rPr lang="pt-BR" err="1"/>
              <a:t>an</a:t>
            </a:r>
            <a:r>
              <a:rPr lang="pt-BR"/>
              <a:t> XML </a:t>
            </a:r>
            <a:r>
              <a:rPr lang="pt-BR" err="1"/>
              <a:t>result</a:t>
            </a:r>
            <a:r>
              <a:rPr lang="pt-BR"/>
              <a:t> file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same</a:t>
            </a:r>
            <a:r>
              <a:rPr lang="pt-BR"/>
              <a:t> </a:t>
            </a:r>
            <a:r>
              <a:rPr lang="pt-BR" err="1"/>
              <a:t>contents</a:t>
            </a:r>
            <a:r>
              <a:rPr lang="pt-BR"/>
              <a:t> as </a:t>
            </a:r>
            <a:r>
              <a:rPr lang="pt-BR" err="1"/>
              <a:t>GoogleTest</a:t>
            </a:r>
            <a:r>
              <a:rPr lang="pt-BR"/>
              <a:t>: </a:t>
            </a:r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eases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integration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both</a:t>
            </a:r>
            <a:r>
              <a:rPr lang="pt-BR"/>
              <a:t> Visual Studio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TeamCity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General </a:t>
            </a:r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 support functions </a:t>
            </a:r>
          </a:p>
          <a:p>
            <a:pPr lvl="1"/>
            <a:r>
              <a:rPr lang="en-US"/>
              <a:t>Compatibility functions across different platforms/compilers</a:t>
            </a:r>
          </a:p>
          <a:p>
            <a:pPr lvl="1"/>
            <a:r>
              <a:rPr lang="en-US"/>
              <a:t>File system: </a:t>
            </a:r>
            <a:r>
              <a:rPr lang="en-US" b="1">
                <a:solidFill>
                  <a:srgbClr val="0070C0"/>
                </a:solidFill>
              </a:rPr>
              <a:t>CREATE_DIR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REMOVE_DIR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COPY_DIR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REMOVE_FILE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COPY_FILE</a:t>
            </a:r>
          </a:p>
          <a:p>
            <a:pPr lvl="1"/>
            <a:r>
              <a:rPr lang="en-US"/>
              <a:t>Programming environment: </a:t>
            </a:r>
            <a:r>
              <a:rPr lang="en-US" b="1">
                <a:solidFill>
                  <a:srgbClr val="0070C0"/>
                </a:solidFill>
              </a:rPr>
              <a:t>GET_ENV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SET_ENV</a:t>
            </a:r>
          </a:p>
          <a:p>
            <a:pPr lvl="1"/>
            <a:r>
              <a:rPr lang="en-US"/>
              <a:t>Measure the time that specific tasks took: </a:t>
            </a:r>
            <a:r>
              <a:rPr lang="en-US" b="1">
                <a:solidFill>
                  <a:srgbClr val="0070C0"/>
                </a:solidFill>
              </a:rPr>
              <a:t>PARTIAL</a:t>
            </a:r>
          </a:p>
          <a:p>
            <a:r>
              <a:rPr lang="en-US"/>
              <a:t>Functions to configure tests (from inside the program):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DEPLOY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DEPLOY_COPY</a:t>
            </a:r>
            <a:r>
              <a:rPr lang="en-US"/>
              <a:t>: either create a hard link or actually copy the given file/directory from to a temporary deploy directory created by the framework when the test is run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GET_WORKDIR</a:t>
            </a:r>
            <a:r>
              <a:rPr lang="en-US"/>
              <a:t>: return the path to the temporary deploy directory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NODEPLOY</a:t>
            </a:r>
            <a:r>
              <a:rPr lang="en-US"/>
              <a:t>: disable the creation of the temporary deploy directory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SET_MAX_OLD_DIRECTORIES</a:t>
            </a:r>
            <a:r>
              <a:rPr lang="en-US"/>
              <a:t>: sets the maximum number of old temporary directories that are kept after the test runs (Default: 10). Every deploy directory that is older than this number is automatically removed by the framework after the test runs.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7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err="1"/>
              <a:t>Functions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configure </a:t>
            </a:r>
            <a:r>
              <a:rPr lang="pt-BR" err="1"/>
              <a:t>tests</a:t>
            </a:r>
            <a:r>
              <a:rPr lang="pt-BR"/>
              <a:t> (cont.):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IGNORE_STR</a:t>
            </a:r>
            <a:r>
              <a:rPr lang="pt-BR"/>
              <a:t>, </a:t>
            </a:r>
            <a:r>
              <a:rPr lang="pt-BR" b="1">
                <a:solidFill>
                  <a:srgbClr val="0070C0"/>
                </a:solidFill>
              </a:rPr>
              <a:t>IGNORE_STR_EXACT</a:t>
            </a:r>
            <a:r>
              <a:rPr lang="pt-BR"/>
              <a:t>, </a:t>
            </a:r>
            <a:r>
              <a:rPr lang="pt-BR" b="1">
                <a:solidFill>
                  <a:srgbClr val="0070C0"/>
                </a:solidFill>
              </a:rPr>
              <a:t>REMOVE_IGNORE_STR</a:t>
            </a:r>
            <a:r>
              <a:rPr lang="pt-BR"/>
              <a:t>, </a:t>
            </a:r>
            <a:r>
              <a:rPr lang="pt-BR" b="1">
                <a:solidFill>
                  <a:srgbClr val="0070C0"/>
                </a:solidFill>
              </a:rPr>
              <a:t>REMOVE_IGNORE_STR_EXACT</a:t>
            </a:r>
            <a:r>
              <a:rPr lang="pt-BR"/>
              <a:t>: sets/removes a </a:t>
            </a:r>
            <a:r>
              <a:rPr lang="pt-BR" err="1"/>
              <a:t>regex</a:t>
            </a:r>
            <a:r>
              <a:rPr lang="pt-BR"/>
              <a:t> </a:t>
            </a:r>
            <a:r>
              <a:rPr lang="pt-BR" err="1"/>
              <a:t>or</a:t>
            </a:r>
            <a:r>
              <a:rPr lang="pt-BR"/>
              <a:t> </a:t>
            </a:r>
            <a:r>
              <a:rPr lang="pt-BR" err="1"/>
              <a:t>an</a:t>
            </a:r>
            <a:r>
              <a:rPr lang="pt-BR"/>
              <a:t> </a:t>
            </a:r>
            <a:r>
              <a:rPr lang="pt-BR" err="1"/>
              <a:t>exact</a:t>
            </a:r>
            <a:r>
              <a:rPr lang="pt-BR"/>
              <a:t> </a:t>
            </a:r>
            <a:r>
              <a:rPr lang="pt-BR" err="1"/>
              <a:t>string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be</a:t>
            </a:r>
            <a:r>
              <a:rPr lang="pt-BR"/>
              <a:t> </a:t>
            </a:r>
            <a:r>
              <a:rPr lang="pt-BR" err="1"/>
              <a:t>ignored</a:t>
            </a:r>
            <a:r>
              <a:rPr lang="pt-BR"/>
              <a:t> </a:t>
            </a:r>
            <a:r>
              <a:rPr lang="pt-BR" err="1"/>
              <a:t>when</a:t>
            </a:r>
            <a:r>
              <a:rPr lang="pt-BR"/>
              <a:t> </a:t>
            </a:r>
            <a:r>
              <a:rPr lang="pt-BR" err="1"/>
              <a:t>comparing</a:t>
            </a:r>
            <a:r>
              <a:rPr lang="pt-BR"/>
              <a:t> </a:t>
            </a:r>
            <a:r>
              <a:rPr lang="pt-BR" err="1"/>
              <a:t>text</a:t>
            </a:r>
            <a:r>
              <a:rPr lang="pt-BR"/>
              <a:t> files (more </a:t>
            </a:r>
            <a:r>
              <a:rPr lang="pt-BR" err="1"/>
              <a:t>on</a:t>
            </a:r>
            <a:r>
              <a:rPr lang="pt-BR"/>
              <a:t> </a:t>
            </a:r>
            <a:r>
              <a:rPr lang="pt-BR" err="1"/>
              <a:t>that</a:t>
            </a:r>
            <a:r>
              <a:rPr lang="pt-BR"/>
              <a:t> later).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SET_MAX_LINES_TO_PRINT</a:t>
            </a:r>
            <a:r>
              <a:rPr lang="pt-BR"/>
              <a:t>: sets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maximum</a:t>
            </a:r>
            <a:r>
              <a:rPr lang="pt-BR"/>
              <a:t> </a:t>
            </a:r>
            <a:r>
              <a:rPr lang="pt-BR" err="1"/>
              <a:t>number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lines</a:t>
            </a:r>
            <a:r>
              <a:rPr lang="pt-BR"/>
              <a:t> </a:t>
            </a:r>
            <a:r>
              <a:rPr lang="pt-BR" err="1"/>
              <a:t>that</a:t>
            </a:r>
            <a:r>
              <a:rPr lang="pt-BR"/>
              <a:t> </a:t>
            </a:r>
            <a:r>
              <a:rPr lang="pt-BR" err="1"/>
              <a:t>should</a:t>
            </a:r>
            <a:r>
              <a:rPr lang="pt-BR"/>
              <a:t> </a:t>
            </a:r>
            <a:r>
              <a:rPr lang="pt-BR" err="1"/>
              <a:t>be</a:t>
            </a:r>
            <a:r>
              <a:rPr lang="pt-BR"/>
              <a:t> </a:t>
            </a:r>
            <a:r>
              <a:rPr lang="pt-BR" err="1"/>
              <a:t>printed</a:t>
            </a:r>
            <a:r>
              <a:rPr lang="pt-BR"/>
              <a:t> </a:t>
            </a:r>
            <a:r>
              <a:rPr lang="pt-BR" err="1"/>
              <a:t>when</a:t>
            </a:r>
            <a:r>
              <a:rPr lang="pt-BR"/>
              <a:t> a file </a:t>
            </a:r>
            <a:r>
              <a:rPr lang="pt-BR" err="1"/>
              <a:t>comparison</a:t>
            </a:r>
            <a:r>
              <a:rPr lang="pt-BR"/>
              <a:t> </a:t>
            </a:r>
            <a:r>
              <a:rPr lang="pt-BR" err="1"/>
              <a:t>fails</a:t>
            </a:r>
            <a:r>
              <a:rPr lang="pt-BR"/>
              <a:t> (default: 10).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SET_TIMEOUT</a:t>
            </a:r>
            <a:r>
              <a:rPr lang="pt-BR"/>
              <a:t>: sets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maximum</a:t>
            </a:r>
            <a:r>
              <a:rPr lang="pt-BR"/>
              <a:t> </a:t>
            </a:r>
            <a:r>
              <a:rPr lang="pt-BR" err="1"/>
              <a:t>number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seconds</a:t>
            </a:r>
            <a:r>
              <a:rPr lang="pt-BR"/>
              <a:t> a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is</a:t>
            </a:r>
            <a:r>
              <a:rPr lang="pt-BR"/>
              <a:t> </a:t>
            </a:r>
            <a:r>
              <a:rPr lang="pt-BR" err="1"/>
              <a:t>expected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take. </a:t>
            </a:r>
            <a:r>
              <a:rPr lang="pt-BR" err="1"/>
              <a:t>If</a:t>
            </a:r>
            <a:r>
              <a:rPr lang="pt-BR"/>
              <a:t> </a:t>
            </a:r>
            <a:r>
              <a:rPr lang="pt-BR" err="1"/>
              <a:t>any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take more </a:t>
            </a:r>
            <a:r>
              <a:rPr lang="pt-BR" err="1"/>
              <a:t>than</a:t>
            </a:r>
            <a:r>
              <a:rPr lang="pt-BR"/>
              <a:t> </a:t>
            </a:r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value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run</a:t>
            </a:r>
            <a:r>
              <a:rPr lang="pt-BR"/>
              <a:t>, it </a:t>
            </a:r>
            <a:r>
              <a:rPr lang="pt-BR" err="1"/>
              <a:t>is</a:t>
            </a:r>
            <a:r>
              <a:rPr lang="pt-BR"/>
              <a:t> </a:t>
            </a:r>
            <a:r>
              <a:rPr lang="pt-BR" err="1"/>
              <a:t>automatically</a:t>
            </a:r>
            <a:r>
              <a:rPr lang="pt-BR"/>
              <a:t> </a:t>
            </a:r>
            <a:r>
              <a:rPr lang="pt-BR" err="1"/>
              <a:t>killed</a:t>
            </a:r>
            <a:r>
              <a:rPr lang="pt-BR"/>
              <a:t> </a:t>
            </a:r>
            <a:r>
              <a:rPr lang="pt-BR" err="1"/>
              <a:t>by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framework.</a:t>
            </a:r>
          </a:p>
          <a:p>
            <a:pPr lvl="1"/>
            <a:endParaRPr lang="pt-BR"/>
          </a:p>
          <a:p>
            <a:r>
              <a:rPr lang="pt-BR"/>
              <a:t>Macros </a:t>
            </a:r>
            <a:r>
              <a:rPr lang="pt-BR" err="1"/>
              <a:t>to</a:t>
            </a:r>
            <a:r>
              <a:rPr lang="pt-BR"/>
              <a:t> start/</a:t>
            </a:r>
            <a:r>
              <a:rPr lang="pt-BR" err="1"/>
              <a:t>end</a:t>
            </a:r>
            <a:r>
              <a:rPr lang="pt-BR"/>
              <a:t> </a:t>
            </a:r>
            <a:r>
              <a:rPr lang="pt-BR" err="1"/>
              <a:t>testing</a:t>
            </a:r>
            <a:r>
              <a:rPr lang="pt-BR"/>
              <a:t> </a:t>
            </a:r>
            <a:r>
              <a:rPr lang="pt-BR" err="1"/>
              <a:t>code</a:t>
            </a:r>
            <a:r>
              <a:rPr lang="pt-BR"/>
              <a:t>: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TEST</a:t>
            </a:r>
            <a:r>
              <a:rPr lang="pt-BR"/>
              <a:t>, </a:t>
            </a:r>
            <a:r>
              <a:rPr lang="pt-BR" b="1">
                <a:solidFill>
                  <a:srgbClr val="0070C0"/>
                </a:solidFill>
              </a:rPr>
              <a:t>ENDTEST</a:t>
            </a:r>
            <a:r>
              <a:rPr lang="pt-BR"/>
              <a:t>: </a:t>
            </a:r>
            <a:r>
              <a:rPr lang="pt-BR" err="1"/>
              <a:t>groups</a:t>
            </a:r>
            <a:r>
              <a:rPr lang="pt-BR"/>
              <a:t> </a:t>
            </a:r>
            <a:r>
              <a:rPr lang="pt-BR" err="1"/>
              <a:t>code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a </a:t>
            </a:r>
            <a:r>
              <a:rPr lang="pt-BR" err="1"/>
              <a:t>given</a:t>
            </a:r>
            <a:r>
              <a:rPr lang="pt-BR"/>
              <a:t> </a:t>
            </a:r>
            <a:r>
              <a:rPr lang="pt-BR" err="1"/>
              <a:t>name</a:t>
            </a:r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32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err="1"/>
              <a:t>Functions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compare </a:t>
            </a:r>
            <a:r>
              <a:rPr lang="pt-BR" err="1"/>
              <a:t>values</a:t>
            </a:r>
            <a:r>
              <a:rPr lang="pt-BR"/>
              <a:t> (</a:t>
            </a:r>
            <a:r>
              <a:rPr lang="pt-BR" err="1"/>
              <a:t>unit</a:t>
            </a:r>
            <a:r>
              <a:rPr lang="pt-BR"/>
              <a:t> </a:t>
            </a:r>
            <a:r>
              <a:rPr lang="pt-BR" err="1"/>
              <a:t>testing</a:t>
            </a:r>
            <a:r>
              <a:rPr lang="pt-BR"/>
              <a:t>):</a:t>
            </a:r>
          </a:p>
          <a:p>
            <a:pPr lvl="1"/>
            <a:r>
              <a:rPr lang="pt-BR" sz="1800" b="1">
                <a:solidFill>
                  <a:srgbClr val="0070C0"/>
                </a:solidFill>
              </a:rPr>
              <a:t>FAIL(MSG)</a:t>
            </a:r>
            <a:r>
              <a:rPr lang="pt-BR" sz="1800"/>
              <a:t>: forces a </a:t>
            </a:r>
            <a:r>
              <a:rPr lang="pt-BR" sz="1800" err="1"/>
              <a:t>fail</a:t>
            </a:r>
            <a:r>
              <a:rPr lang="pt-BR" sz="1800"/>
              <a:t> </a:t>
            </a:r>
            <a:r>
              <a:rPr lang="pt-BR" sz="1800" err="1"/>
              <a:t>message</a:t>
            </a:r>
            <a:endParaRPr lang="pt-BR" sz="1800"/>
          </a:p>
          <a:p>
            <a:pPr lvl="1"/>
            <a:r>
              <a:rPr lang="pt-BR" sz="1800" b="1">
                <a:solidFill>
                  <a:srgbClr val="0070C0"/>
                </a:solidFill>
              </a:rPr>
              <a:t>CHECK(EXP)</a:t>
            </a:r>
            <a:r>
              <a:rPr lang="pt-BR" sz="1800"/>
              <a:t>: </a:t>
            </a:r>
            <a:r>
              <a:rPr lang="pt-BR" sz="1800" err="1"/>
              <a:t>emits</a:t>
            </a:r>
            <a:r>
              <a:rPr lang="pt-BR" sz="1800"/>
              <a:t> a </a:t>
            </a:r>
            <a:r>
              <a:rPr lang="pt-BR" sz="1800" err="1"/>
              <a:t>fail</a:t>
            </a:r>
            <a:r>
              <a:rPr lang="pt-BR" sz="1800"/>
              <a:t> </a:t>
            </a:r>
            <a:r>
              <a:rPr lang="pt-BR" sz="1800" err="1"/>
              <a:t>message</a:t>
            </a:r>
            <a:r>
              <a:rPr lang="pt-BR" sz="1800"/>
              <a:t> </a:t>
            </a:r>
            <a:r>
              <a:rPr lang="pt-BR" sz="1800" err="1"/>
              <a:t>if</a:t>
            </a:r>
            <a:r>
              <a:rPr lang="pt-BR" sz="1800"/>
              <a:t> </a:t>
            </a:r>
            <a:r>
              <a:rPr lang="pt-BR" sz="1800" err="1"/>
              <a:t>the</a:t>
            </a:r>
            <a:r>
              <a:rPr lang="pt-BR" sz="1800"/>
              <a:t> </a:t>
            </a:r>
            <a:r>
              <a:rPr lang="pt-BR" sz="1800" err="1"/>
              <a:t>expression</a:t>
            </a:r>
            <a:r>
              <a:rPr lang="pt-BR" sz="1800"/>
              <a:t> </a:t>
            </a:r>
            <a:r>
              <a:rPr lang="pt-BR" sz="1800" err="1"/>
              <a:t>evaluates</a:t>
            </a:r>
            <a:r>
              <a:rPr lang="pt-BR" sz="1800"/>
              <a:t> </a:t>
            </a:r>
            <a:r>
              <a:rPr lang="pt-BR" sz="1800" err="1"/>
              <a:t>to</a:t>
            </a:r>
            <a:r>
              <a:rPr lang="pt-BR" sz="1800"/>
              <a:t> false</a:t>
            </a:r>
          </a:p>
          <a:p>
            <a:pPr lvl="1"/>
            <a:r>
              <a:rPr lang="pt-BR" sz="1800" b="1">
                <a:solidFill>
                  <a:srgbClr val="0070C0"/>
                </a:solidFill>
              </a:rPr>
              <a:t>CHECK_I4_EQ(A, B)</a:t>
            </a:r>
            <a:r>
              <a:rPr lang="pt-BR" sz="1800"/>
              <a:t>: compare </a:t>
            </a:r>
            <a:r>
              <a:rPr lang="pt-BR" sz="1800" err="1"/>
              <a:t>two</a:t>
            </a:r>
            <a:r>
              <a:rPr lang="pt-BR" sz="1800"/>
              <a:t> </a:t>
            </a:r>
            <a:r>
              <a:rPr lang="pt-BR" sz="1800" err="1"/>
              <a:t>integer</a:t>
            </a:r>
            <a:r>
              <a:rPr lang="pt-BR" sz="1800"/>
              <a:t>*4 </a:t>
            </a:r>
            <a:r>
              <a:rPr lang="pt-BR" sz="1800" err="1"/>
              <a:t>values</a:t>
            </a:r>
            <a:r>
              <a:rPr lang="pt-BR" sz="1800"/>
              <a:t> </a:t>
            </a:r>
            <a:r>
              <a:rPr lang="pt-BR" sz="1800" err="1"/>
              <a:t>and</a:t>
            </a:r>
            <a:r>
              <a:rPr lang="pt-BR" sz="1800"/>
              <a:t> prints a </a:t>
            </a:r>
            <a:r>
              <a:rPr lang="pt-BR" sz="1800" err="1"/>
              <a:t>fail</a:t>
            </a:r>
            <a:r>
              <a:rPr lang="pt-BR" sz="1800"/>
              <a:t> </a:t>
            </a:r>
            <a:r>
              <a:rPr lang="pt-BR" sz="1800" err="1"/>
              <a:t>message</a:t>
            </a:r>
            <a:r>
              <a:rPr lang="pt-BR" sz="1800"/>
              <a:t> </a:t>
            </a:r>
            <a:r>
              <a:rPr lang="pt-BR" sz="1800" err="1"/>
              <a:t>if</a:t>
            </a:r>
            <a:r>
              <a:rPr lang="pt-BR" sz="1800"/>
              <a:t> </a:t>
            </a:r>
            <a:r>
              <a:rPr lang="pt-BR" sz="1800" err="1"/>
              <a:t>they</a:t>
            </a:r>
            <a:r>
              <a:rPr lang="pt-BR" sz="1800"/>
              <a:t> </a:t>
            </a:r>
            <a:r>
              <a:rPr lang="pt-BR" sz="1800" err="1"/>
              <a:t>differ</a:t>
            </a:r>
            <a:r>
              <a:rPr lang="pt-BR" sz="1800"/>
              <a:t> </a:t>
            </a:r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CHECK_I4_NE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CHECK_I4_GT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CHECK_I4_GE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CHECK_I4_LT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CHECK_I4_LE</a:t>
            </a:r>
            <a:r>
              <a:rPr lang="pt-BR" sz="1600"/>
              <a:t>: similar </a:t>
            </a:r>
            <a:r>
              <a:rPr lang="pt-BR" sz="1600" err="1"/>
              <a:t>functions</a:t>
            </a:r>
            <a:r>
              <a:rPr lang="pt-BR" sz="1600"/>
              <a:t> for </a:t>
            </a:r>
            <a:r>
              <a:rPr lang="pt-BR" sz="1600" err="1"/>
              <a:t>other</a:t>
            </a:r>
            <a:r>
              <a:rPr lang="pt-BR" sz="1600"/>
              <a:t> </a:t>
            </a:r>
            <a:r>
              <a:rPr lang="pt-BR" sz="1600" err="1"/>
              <a:t>types</a:t>
            </a:r>
            <a:r>
              <a:rPr lang="pt-BR" sz="1600"/>
              <a:t> </a:t>
            </a:r>
            <a:r>
              <a:rPr lang="pt-BR" sz="1600" err="1"/>
              <a:t>of</a:t>
            </a:r>
            <a:r>
              <a:rPr lang="pt-BR" sz="1600"/>
              <a:t> </a:t>
            </a:r>
            <a:r>
              <a:rPr lang="pt-BR" sz="1600" err="1"/>
              <a:t>comparison</a:t>
            </a:r>
            <a:endParaRPr lang="pt-BR" sz="1600"/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CHECK_I4_CLOSE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CHECK_I4_NOT_CLOSE</a:t>
            </a:r>
            <a:r>
              <a:rPr lang="pt-BR" sz="1600"/>
              <a:t>: compare </a:t>
            </a:r>
            <a:r>
              <a:rPr lang="pt-BR" sz="1600" err="1"/>
              <a:t>with</a:t>
            </a:r>
            <a:r>
              <a:rPr lang="pt-BR" sz="1600"/>
              <a:t> a </a:t>
            </a:r>
            <a:r>
              <a:rPr lang="pt-BR" sz="1600" err="1"/>
              <a:t>tolerance</a:t>
            </a:r>
            <a:endParaRPr lang="pt-BR" sz="1600"/>
          </a:p>
          <a:p>
            <a:pPr lvl="1"/>
            <a:r>
              <a:rPr lang="pt-BR" sz="1800" b="1">
                <a:solidFill>
                  <a:srgbClr val="0070C0"/>
                </a:solidFill>
              </a:rPr>
              <a:t>CHECK_R8_EQ(A, B)</a:t>
            </a:r>
            <a:r>
              <a:rPr lang="pt-BR" sz="1800"/>
              <a:t>: compare </a:t>
            </a:r>
            <a:r>
              <a:rPr lang="pt-BR" sz="1800" err="1"/>
              <a:t>two</a:t>
            </a:r>
            <a:r>
              <a:rPr lang="pt-BR" sz="1800"/>
              <a:t> real*8 </a:t>
            </a:r>
            <a:r>
              <a:rPr lang="pt-BR" sz="1800" err="1"/>
              <a:t>values</a:t>
            </a:r>
            <a:r>
              <a:rPr lang="pt-BR" sz="1800"/>
              <a:t> </a:t>
            </a:r>
            <a:r>
              <a:rPr lang="pt-BR" sz="1800" err="1"/>
              <a:t>and</a:t>
            </a:r>
            <a:r>
              <a:rPr lang="pt-BR" sz="1800"/>
              <a:t> prints a </a:t>
            </a:r>
            <a:r>
              <a:rPr lang="pt-BR" sz="1800" err="1"/>
              <a:t>fail</a:t>
            </a:r>
            <a:r>
              <a:rPr lang="pt-BR" sz="1800"/>
              <a:t> </a:t>
            </a:r>
            <a:r>
              <a:rPr lang="pt-BR" sz="1800" err="1"/>
              <a:t>message</a:t>
            </a:r>
            <a:r>
              <a:rPr lang="pt-BR" sz="1800"/>
              <a:t> </a:t>
            </a:r>
            <a:r>
              <a:rPr lang="pt-BR" sz="1800" err="1"/>
              <a:t>if</a:t>
            </a:r>
            <a:r>
              <a:rPr lang="pt-BR" sz="1800"/>
              <a:t> </a:t>
            </a:r>
            <a:r>
              <a:rPr lang="pt-BR" sz="1800" err="1"/>
              <a:t>they</a:t>
            </a:r>
            <a:r>
              <a:rPr lang="pt-BR" sz="1800"/>
              <a:t> </a:t>
            </a:r>
            <a:r>
              <a:rPr lang="pt-BR" sz="1800" err="1"/>
              <a:t>differ</a:t>
            </a:r>
            <a:endParaRPr lang="pt-BR" sz="1800"/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CHECK_R8_NE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CHECK_R8_GT, CHECK_R8_GE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CHECK_R8_LT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CHECK_R8_LE</a:t>
            </a:r>
            <a:r>
              <a:rPr lang="pt-BR" sz="1600"/>
              <a:t>: similar </a:t>
            </a:r>
            <a:r>
              <a:rPr lang="pt-BR" sz="1600" err="1"/>
              <a:t>functions</a:t>
            </a:r>
            <a:r>
              <a:rPr lang="pt-BR" sz="1600"/>
              <a:t> for </a:t>
            </a:r>
            <a:r>
              <a:rPr lang="pt-BR" sz="1600" err="1"/>
              <a:t>other</a:t>
            </a:r>
            <a:r>
              <a:rPr lang="pt-BR" sz="1600"/>
              <a:t> </a:t>
            </a:r>
            <a:r>
              <a:rPr lang="pt-BR" sz="1600" err="1"/>
              <a:t>types</a:t>
            </a:r>
            <a:r>
              <a:rPr lang="pt-BR" sz="1600"/>
              <a:t> </a:t>
            </a:r>
            <a:r>
              <a:rPr lang="pt-BR" sz="1600" err="1"/>
              <a:t>of</a:t>
            </a:r>
            <a:r>
              <a:rPr lang="pt-BR" sz="1600"/>
              <a:t> </a:t>
            </a:r>
            <a:r>
              <a:rPr lang="pt-BR" sz="1600" err="1"/>
              <a:t>comparison</a:t>
            </a:r>
            <a:endParaRPr lang="pt-BR" sz="1600"/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CHECK_R8_CLOSE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CHECK_R8_NOT_CLOSE</a:t>
            </a:r>
            <a:r>
              <a:rPr lang="pt-BR" sz="1600"/>
              <a:t>: compare </a:t>
            </a:r>
            <a:r>
              <a:rPr lang="pt-BR" sz="1600" err="1"/>
              <a:t>with</a:t>
            </a:r>
            <a:r>
              <a:rPr lang="pt-BR" sz="1600"/>
              <a:t> a </a:t>
            </a:r>
            <a:r>
              <a:rPr lang="pt-BR" sz="1600" err="1"/>
              <a:t>tolerance</a:t>
            </a:r>
            <a:endParaRPr lang="pt-BR" sz="1600"/>
          </a:p>
          <a:p>
            <a:pPr lvl="1"/>
            <a:r>
              <a:rPr lang="pt-BR" sz="1800" b="1">
                <a:solidFill>
                  <a:srgbClr val="0070C0"/>
                </a:solidFill>
              </a:rPr>
              <a:t>CHECK_STR_EQ(A, B)</a:t>
            </a:r>
            <a:r>
              <a:rPr lang="pt-BR" sz="1800"/>
              <a:t>: compare </a:t>
            </a:r>
            <a:r>
              <a:rPr lang="pt-BR" sz="1800" err="1"/>
              <a:t>two</a:t>
            </a:r>
            <a:r>
              <a:rPr lang="pt-BR" sz="1800"/>
              <a:t> </a:t>
            </a:r>
            <a:r>
              <a:rPr lang="pt-BR" sz="1800" err="1"/>
              <a:t>character</a:t>
            </a:r>
            <a:r>
              <a:rPr lang="pt-BR" sz="1800"/>
              <a:t>(*) </a:t>
            </a:r>
            <a:r>
              <a:rPr lang="pt-BR" sz="1800" err="1"/>
              <a:t>values</a:t>
            </a:r>
            <a:r>
              <a:rPr lang="pt-BR" sz="1800"/>
              <a:t> </a:t>
            </a:r>
            <a:r>
              <a:rPr lang="pt-BR" sz="1800" err="1"/>
              <a:t>and</a:t>
            </a:r>
            <a:r>
              <a:rPr lang="pt-BR" sz="1800"/>
              <a:t> prints a </a:t>
            </a:r>
            <a:r>
              <a:rPr lang="pt-BR" sz="1800" err="1"/>
              <a:t>fail</a:t>
            </a:r>
            <a:r>
              <a:rPr lang="pt-BR" sz="1800"/>
              <a:t> </a:t>
            </a:r>
            <a:r>
              <a:rPr lang="pt-BR" sz="1800" err="1"/>
              <a:t>message</a:t>
            </a:r>
            <a:r>
              <a:rPr lang="pt-BR" sz="1800"/>
              <a:t> </a:t>
            </a:r>
            <a:r>
              <a:rPr lang="pt-BR" sz="1800" err="1"/>
              <a:t>if</a:t>
            </a:r>
            <a:r>
              <a:rPr lang="pt-BR" sz="1800"/>
              <a:t> </a:t>
            </a:r>
            <a:r>
              <a:rPr lang="pt-BR" sz="1800" err="1"/>
              <a:t>any</a:t>
            </a:r>
            <a:r>
              <a:rPr lang="pt-BR" sz="1800"/>
              <a:t> </a:t>
            </a:r>
            <a:r>
              <a:rPr lang="pt-BR" sz="1800" err="1"/>
              <a:t>of</a:t>
            </a:r>
            <a:r>
              <a:rPr lang="pt-BR" sz="1800"/>
              <a:t> </a:t>
            </a:r>
            <a:r>
              <a:rPr lang="pt-BR" sz="1800" err="1"/>
              <a:t>their</a:t>
            </a:r>
            <a:r>
              <a:rPr lang="pt-BR" sz="1800"/>
              <a:t> ASCII </a:t>
            </a:r>
            <a:r>
              <a:rPr lang="pt-BR" sz="1800" err="1"/>
              <a:t>characters</a:t>
            </a:r>
            <a:r>
              <a:rPr lang="pt-BR" sz="1800"/>
              <a:t> </a:t>
            </a:r>
            <a:r>
              <a:rPr lang="pt-BR" sz="1800" err="1"/>
              <a:t>differ</a:t>
            </a:r>
            <a:endParaRPr lang="pt-BR" sz="1800"/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CHECK_STR_NE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CHECK_STR_GT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CHECK_STR_GE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CHECK_STR_LT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CHECK_STR_LE</a:t>
            </a:r>
            <a:r>
              <a:rPr lang="pt-BR" sz="1600"/>
              <a:t>: similar </a:t>
            </a:r>
            <a:r>
              <a:rPr lang="pt-BR" sz="1600" err="1"/>
              <a:t>functions</a:t>
            </a:r>
            <a:r>
              <a:rPr lang="pt-BR" sz="1600"/>
              <a:t> for </a:t>
            </a:r>
            <a:r>
              <a:rPr lang="pt-BR" sz="1600" err="1"/>
              <a:t>other</a:t>
            </a:r>
            <a:r>
              <a:rPr lang="pt-BR" sz="1600"/>
              <a:t> </a:t>
            </a:r>
            <a:r>
              <a:rPr lang="pt-BR" sz="1600" err="1"/>
              <a:t>types</a:t>
            </a:r>
            <a:r>
              <a:rPr lang="pt-BR" sz="1600"/>
              <a:t> </a:t>
            </a:r>
            <a:r>
              <a:rPr lang="pt-BR" sz="1600" err="1"/>
              <a:t>of</a:t>
            </a:r>
            <a:r>
              <a:rPr lang="pt-BR" sz="1600"/>
              <a:t> </a:t>
            </a:r>
            <a:r>
              <a:rPr lang="pt-BR" sz="1600" err="1"/>
              <a:t>comparison</a:t>
            </a:r>
            <a:endParaRPr lang="pt-BR" sz="1600"/>
          </a:p>
          <a:p>
            <a:pPr lvl="2"/>
            <a:r>
              <a:rPr lang="pt-BR" sz="1600">
                <a:solidFill>
                  <a:srgbClr val="0070C0"/>
                </a:solidFill>
              </a:rPr>
              <a:t>CHECK_STR_CLOSE</a:t>
            </a:r>
            <a:r>
              <a:rPr lang="pt-BR" sz="1600"/>
              <a:t>, </a:t>
            </a:r>
            <a:r>
              <a:rPr lang="pt-BR" sz="1600">
                <a:solidFill>
                  <a:srgbClr val="0070C0"/>
                </a:solidFill>
              </a:rPr>
              <a:t>CHECK_STR_NOT_CLOSE</a:t>
            </a:r>
            <a:r>
              <a:rPr lang="pt-BR" sz="1600"/>
              <a:t>: use a “</a:t>
            </a:r>
            <a:r>
              <a:rPr lang="pt-BR" sz="1600" err="1"/>
              <a:t>glob</a:t>
            </a:r>
            <a:r>
              <a:rPr lang="pt-BR" sz="1600"/>
              <a:t>” </a:t>
            </a:r>
            <a:r>
              <a:rPr lang="pt-BR" sz="1600" err="1"/>
              <a:t>wildcard</a:t>
            </a:r>
            <a:r>
              <a:rPr lang="pt-BR" sz="1600"/>
              <a:t> </a:t>
            </a:r>
            <a:r>
              <a:rPr lang="pt-BR" sz="1600" err="1"/>
              <a:t>to</a:t>
            </a:r>
            <a:r>
              <a:rPr lang="pt-BR" sz="1600"/>
              <a:t> compare </a:t>
            </a:r>
            <a:r>
              <a:rPr lang="pt-BR" sz="1600" err="1"/>
              <a:t>string</a:t>
            </a:r>
            <a:endParaRPr lang="pt-BR" sz="1600"/>
          </a:p>
          <a:p>
            <a:pPr lvl="1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29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err="1"/>
              <a:t>Functions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execute </a:t>
            </a:r>
            <a:r>
              <a:rPr lang="pt-BR" err="1"/>
              <a:t>programs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compare files (</a:t>
            </a:r>
            <a:r>
              <a:rPr lang="pt-BR" err="1"/>
              <a:t>black</a:t>
            </a:r>
            <a:r>
              <a:rPr lang="pt-BR"/>
              <a:t> box </a:t>
            </a:r>
            <a:r>
              <a:rPr lang="pt-BR" err="1"/>
              <a:t>testing</a:t>
            </a:r>
            <a:r>
              <a:rPr lang="pt-BR"/>
              <a:t>):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EXECUTACOMANDO</a:t>
            </a:r>
            <a:r>
              <a:rPr lang="pt-BR"/>
              <a:t>: runs a system </a:t>
            </a:r>
            <a:r>
              <a:rPr lang="pt-BR" err="1"/>
              <a:t>command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configurable</a:t>
            </a:r>
            <a:r>
              <a:rPr lang="pt-BR"/>
              <a:t> output (</a:t>
            </a:r>
            <a:r>
              <a:rPr lang="pt-BR" err="1"/>
              <a:t>legacy</a:t>
            </a:r>
            <a:r>
              <a:rPr lang="pt-BR"/>
              <a:t> </a:t>
            </a:r>
            <a:r>
              <a:rPr lang="pt-BR" err="1"/>
              <a:t>name</a:t>
            </a:r>
            <a:r>
              <a:rPr lang="pt-BR"/>
              <a:t>)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CHECK_TXT_EQ(FILE1, FILE2)</a:t>
            </a:r>
            <a:r>
              <a:rPr lang="pt-BR"/>
              <a:t>: compare </a:t>
            </a:r>
            <a:r>
              <a:rPr lang="pt-BR" err="1"/>
              <a:t>two</a:t>
            </a:r>
            <a:r>
              <a:rPr lang="pt-BR"/>
              <a:t> </a:t>
            </a:r>
            <a:r>
              <a:rPr lang="pt-BR" err="1"/>
              <a:t>text</a:t>
            </a:r>
            <a:r>
              <a:rPr lang="pt-BR"/>
              <a:t> files </a:t>
            </a:r>
            <a:r>
              <a:rPr lang="pt-BR" err="1"/>
              <a:t>contents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prints a “</a:t>
            </a:r>
            <a:r>
              <a:rPr lang="pt-BR" err="1"/>
              <a:t>diff</a:t>
            </a:r>
            <a:r>
              <a:rPr lang="pt-BR"/>
              <a:t>” </a:t>
            </a:r>
            <a:r>
              <a:rPr lang="pt-BR" err="1"/>
              <a:t>if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files are </a:t>
            </a:r>
            <a:r>
              <a:rPr lang="pt-BR" err="1"/>
              <a:t>not</a:t>
            </a:r>
            <a:r>
              <a:rPr lang="pt-BR"/>
              <a:t> </a:t>
            </a:r>
            <a:r>
              <a:rPr lang="pt-BR" err="1"/>
              <a:t>equal</a:t>
            </a:r>
            <a:endParaRPr lang="pt-BR"/>
          </a:p>
          <a:p>
            <a:pPr lvl="2"/>
            <a:r>
              <a:rPr lang="pt-BR"/>
              <a:t>IGNORE_STR(</a:t>
            </a:r>
            <a:r>
              <a:rPr lang="pt-BR" err="1"/>
              <a:t>str</a:t>
            </a:r>
            <a:r>
              <a:rPr lang="pt-BR"/>
              <a:t>): </a:t>
            </a:r>
            <a:r>
              <a:rPr lang="pt-BR" err="1"/>
              <a:t>Specific</a:t>
            </a:r>
            <a:r>
              <a:rPr lang="pt-BR"/>
              <a:t> </a:t>
            </a:r>
            <a:r>
              <a:rPr lang="pt-BR" err="1"/>
              <a:t>strings</a:t>
            </a:r>
            <a:r>
              <a:rPr lang="pt-BR"/>
              <a:t> </a:t>
            </a:r>
            <a:r>
              <a:rPr lang="pt-BR" err="1"/>
              <a:t>inside</a:t>
            </a:r>
            <a:r>
              <a:rPr lang="pt-BR"/>
              <a:t> </a:t>
            </a:r>
            <a:r>
              <a:rPr lang="pt-BR" err="1"/>
              <a:t>these</a:t>
            </a:r>
            <a:r>
              <a:rPr lang="pt-BR"/>
              <a:t> files are </a:t>
            </a:r>
            <a:r>
              <a:rPr lang="pt-BR" err="1"/>
              <a:t>ignored</a:t>
            </a:r>
            <a:r>
              <a:rPr lang="pt-BR"/>
              <a:t>, </a:t>
            </a:r>
            <a:r>
              <a:rPr lang="pt-BR" err="1"/>
              <a:t>based</a:t>
            </a:r>
            <a:r>
              <a:rPr lang="pt-BR"/>
              <a:t> </a:t>
            </a:r>
            <a:r>
              <a:rPr lang="pt-BR" err="1"/>
              <a:t>on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configuration</a:t>
            </a:r>
            <a:endParaRPr lang="pt-BR"/>
          </a:p>
          <a:p>
            <a:pPr lvl="1"/>
            <a:r>
              <a:rPr lang="pt-BR" b="1">
                <a:solidFill>
                  <a:srgbClr val="0070C0"/>
                </a:solidFill>
              </a:rPr>
              <a:t>CHECK_BIN_EQ(FILE1, FILE2)</a:t>
            </a:r>
            <a:r>
              <a:rPr lang="pt-BR"/>
              <a:t>: compare </a:t>
            </a:r>
            <a:r>
              <a:rPr lang="pt-BR" err="1"/>
              <a:t>the</a:t>
            </a:r>
            <a:r>
              <a:rPr lang="pt-BR"/>
              <a:t> bytes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two</a:t>
            </a:r>
            <a:r>
              <a:rPr lang="pt-BR"/>
              <a:t> </a:t>
            </a:r>
            <a:r>
              <a:rPr lang="pt-BR" err="1"/>
              <a:t>binary</a:t>
            </a:r>
            <a:r>
              <a:rPr lang="pt-BR"/>
              <a:t> files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emits</a:t>
            </a:r>
            <a:r>
              <a:rPr lang="pt-BR"/>
              <a:t> a </a:t>
            </a:r>
            <a:r>
              <a:rPr lang="pt-BR" err="1"/>
              <a:t>fail</a:t>
            </a:r>
            <a:r>
              <a:rPr lang="pt-BR"/>
              <a:t> </a:t>
            </a:r>
            <a:r>
              <a:rPr lang="pt-BR" err="1"/>
              <a:t>message</a:t>
            </a:r>
            <a:r>
              <a:rPr lang="pt-BR"/>
              <a:t> it They are </a:t>
            </a:r>
            <a:r>
              <a:rPr lang="pt-BR" err="1"/>
              <a:t>not</a:t>
            </a:r>
            <a:r>
              <a:rPr lang="pt-BR"/>
              <a:t> </a:t>
            </a:r>
            <a:r>
              <a:rPr lang="pt-BR" err="1"/>
              <a:t>an</a:t>
            </a:r>
            <a:r>
              <a:rPr lang="pt-BR"/>
              <a:t> </a:t>
            </a:r>
            <a:r>
              <a:rPr lang="pt-BR" err="1"/>
              <a:t>exact</a:t>
            </a:r>
            <a:r>
              <a:rPr lang="pt-BR"/>
              <a:t> match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CHECK_PLT_EQ(FILE1, FILE2, TOLA, TOLR)</a:t>
            </a:r>
            <a:r>
              <a:rPr lang="pt-BR"/>
              <a:t>: compare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numeric</a:t>
            </a:r>
            <a:r>
              <a:rPr lang="pt-BR"/>
              <a:t> </a:t>
            </a:r>
            <a:r>
              <a:rPr lang="pt-BR" err="1"/>
              <a:t>contents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two</a:t>
            </a:r>
            <a:r>
              <a:rPr lang="pt-BR"/>
              <a:t> files,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absolute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relative</a:t>
            </a:r>
            <a:r>
              <a:rPr lang="pt-BR"/>
              <a:t> </a:t>
            </a:r>
            <a:r>
              <a:rPr lang="pt-BR" err="1"/>
              <a:t>tolerances</a:t>
            </a:r>
            <a:r>
              <a:rPr lang="pt-BR"/>
              <a:t> (</a:t>
            </a:r>
            <a:r>
              <a:rPr lang="pt-BR" err="1"/>
              <a:t>specific</a:t>
            </a:r>
            <a:r>
              <a:rPr lang="pt-BR"/>
              <a:t> for </a:t>
            </a:r>
            <a:r>
              <a:rPr lang="pt-BR" err="1"/>
              <a:t>plot</a:t>
            </a:r>
            <a:r>
              <a:rPr lang="pt-BR"/>
              <a:t> files </a:t>
            </a:r>
            <a:r>
              <a:rPr lang="pt-BR" err="1"/>
              <a:t>generated</a:t>
            </a:r>
            <a:r>
              <a:rPr lang="pt-BR"/>
              <a:t> </a:t>
            </a:r>
            <a:r>
              <a:rPr lang="pt-BR" err="1"/>
              <a:t>by</a:t>
            </a:r>
            <a:r>
              <a:rPr lang="pt-BR"/>
              <a:t> </a:t>
            </a:r>
            <a:r>
              <a:rPr lang="pt-BR" err="1"/>
              <a:t>PlotCepel</a:t>
            </a:r>
            <a:r>
              <a:rPr lang="pt-BR"/>
              <a:t>) </a:t>
            </a:r>
          </a:p>
          <a:p>
            <a:pPr lvl="1"/>
            <a:r>
              <a:rPr lang="pt-BR" b="1">
                <a:solidFill>
                  <a:srgbClr val="0070C0"/>
                </a:solidFill>
              </a:rPr>
              <a:t>CHECK_DUMP_EQ(FILE1, FILE2, TOLA, TOLR)</a:t>
            </a:r>
            <a:r>
              <a:rPr lang="pt-BR"/>
              <a:t>: compare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numeric</a:t>
            </a:r>
            <a:r>
              <a:rPr lang="pt-BR"/>
              <a:t> </a:t>
            </a:r>
            <a:r>
              <a:rPr lang="pt-BR" err="1"/>
              <a:t>contents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two</a:t>
            </a:r>
            <a:r>
              <a:rPr lang="pt-BR"/>
              <a:t> files,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absolute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relative</a:t>
            </a:r>
            <a:r>
              <a:rPr lang="pt-BR"/>
              <a:t> </a:t>
            </a:r>
            <a:r>
              <a:rPr lang="pt-BR" err="1"/>
              <a:t>tolerances</a:t>
            </a:r>
            <a:r>
              <a:rPr lang="pt-BR"/>
              <a:t> (</a:t>
            </a:r>
            <a:r>
              <a:rPr lang="pt-BR" err="1"/>
              <a:t>generic</a:t>
            </a:r>
            <a:r>
              <a:rPr lang="pt-BR"/>
              <a:t> files)</a:t>
            </a:r>
          </a:p>
          <a:p>
            <a:pPr lvl="1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Features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2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create</a:t>
            </a:r>
            <a:r>
              <a:rPr lang="pt-BR"/>
              <a:t> a </a:t>
            </a:r>
            <a:r>
              <a:rPr lang="pt-BR" err="1"/>
              <a:t>test</a:t>
            </a:r>
            <a:r>
              <a:rPr lang="pt-BR"/>
              <a:t>,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user</a:t>
            </a:r>
            <a:r>
              <a:rPr lang="pt-BR"/>
              <a:t> </a:t>
            </a:r>
            <a:r>
              <a:rPr lang="pt-BR" err="1"/>
              <a:t>creates</a:t>
            </a:r>
            <a:r>
              <a:rPr lang="pt-BR"/>
              <a:t> </a:t>
            </a:r>
            <a:r>
              <a:rPr lang="pt-BR" err="1"/>
              <a:t>either</a:t>
            </a:r>
            <a:r>
              <a:rPr lang="pt-BR"/>
              <a:t> a C, C++, Fortran 77 </a:t>
            </a:r>
            <a:r>
              <a:rPr lang="pt-BR" err="1"/>
              <a:t>or</a:t>
            </a:r>
            <a:r>
              <a:rPr lang="pt-BR"/>
              <a:t> Fortran 90 </a:t>
            </a:r>
            <a:r>
              <a:rPr lang="pt-BR" err="1"/>
              <a:t>project</a:t>
            </a:r>
            <a:r>
              <a:rPr lang="pt-BR"/>
              <a:t> (</a:t>
            </a:r>
            <a:r>
              <a:rPr lang="pt-BR" err="1"/>
              <a:t>usually</a:t>
            </a:r>
            <a:r>
              <a:rPr lang="pt-BR"/>
              <a:t> in Visual Studio).</a:t>
            </a:r>
          </a:p>
          <a:p>
            <a:pPr lvl="1"/>
            <a:r>
              <a:rPr lang="pt-BR" err="1"/>
              <a:t>There</a:t>
            </a:r>
            <a:r>
              <a:rPr lang="pt-BR"/>
              <a:t> are </a:t>
            </a:r>
            <a:r>
              <a:rPr lang="pt-BR" err="1"/>
              <a:t>declarations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all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functions</a:t>
            </a:r>
            <a:r>
              <a:rPr lang="pt-BR"/>
              <a:t>/macros in </a:t>
            </a:r>
            <a:r>
              <a:rPr lang="pt-BR" err="1"/>
              <a:t>both</a:t>
            </a:r>
            <a:r>
              <a:rPr lang="pt-BR"/>
              <a:t>, </a:t>
            </a:r>
            <a:r>
              <a:rPr lang="pt-BR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pt-BR"/>
              <a:t>, </a:t>
            </a:r>
            <a:r>
              <a:rPr lang="pt-BR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pt-B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>
                <a:latin typeface="Courier New" panose="02070309020205020404" pitchFamily="49" charset="0"/>
                <a:cs typeface="Courier New" panose="02070309020205020404" pitchFamily="49" charset="0"/>
              </a:rPr>
              <a:t>.f90 </a:t>
            </a:r>
            <a:r>
              <a:rPr lang="pt-BR"/>
              <a:t>files.</a:t>
            </a:r>
          </a:p>
          <a:p>
            <a:r>
              <a:rPr lang="pt-BR" err="1"/>
              <a:t>Then</a:t>
            </a:r>
            <a:r>
              <a:rPr lang="pt-BR"/>
              <a:t> </a:t>
            </a:r>
            <a:r>
              <a:rPr lang="pt-BR" err="1"/>
              <a:t>write</a:t>
            </a:r>
            <a:r>
              <a:rPr lang="pt-BR"/>
              <a:t> a </a:t>
            </a:r>
            <a:r>
              <a:rPr lang="pt-BR" err="1"/>
              <a:t>subroutine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a </a:t>
            </a:r>
            <a:r>
              <a:rPr lang="pt-BR" err="1"/>
              <a:t>fixed</a:t>
            </a:r>
            <a:r>
              <a:rPr lang="pt-BR"/>
              <a:t> </a:t>
            </a:r>
            <a:r>
              <a:rPr lang="pt-BR" err="1"/>
              <a:t>name</a:t>
            </a:r>
            <a:r>
              <a:rPr lang="pt-BR"/>
              <a:t>: “ANATEST”</a:t>
            </a:r>
          </a:p>
          <a:p>
            <a:pPr lvl="1"/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function</a:t>
            </a:r>
            <a:r>
              <a:rPr lang="pt-BR"/>
              <a:t> configures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tests</a:t>
            </a:r>
            <a:endParaRPr lang="pt-BR"/>
          </a:p>
          <a:p>
            <a:pPr lvl="1"/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calls</a:t>
            </a:r>
            <a:r>
              <a:rPr lang="pt-BR"/>
              <a:t> </a:t>
            </a:r>
            <a:r>
              <a:rPr lang="pt-BR" err="1"/>
              <a:t>other</a:t>
            </a:r>
            <a:r>
              <a:rPr lang="pt-BR"/>
              <a:t> </a:t>
            </a:r>
            <a:r>
              <a:rPr lang="pt-BR" err="1"/>
              <a:t>functions</a:t>
            </a:r>
            <a:r>
              <a:rPr lang="pt-BR"/>
              <a:t>/</a:t>
            </a:r>
            <a:r>
              <a:rPr lang="pt-BR" err="1"/>
              <a:t>subroutines</a:t>
            </a:r>
            <a:r>
              <a:rPr lang="pt-BR"/>
              <a:t> </a:t>
            </a:r>
            <a:r>
              <a:rPr lang="pt-BR" err="1"/>
              <a:t>where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are </a:t>
            </a:r>
            <a:r>
              <a:rPr lang="pt-BR" err="1"/>
              <a:t>defined</a:t>
            </a:r>
            <a:endParaRPr lang="pt-BR"/>
          </a:p>
          <a:p>
            <a:pPr lvl="2"/>
            <a:r>
              <a:rPr lang="pt-BR"/>
              <a:t>In C++, </a:t>
            </a:r>
            <a:r>
              <a:rPr lang="pt-BR" err="1"/>
              <a:t>the</a:t>
            </a:r>
            <a:r>
              <a:rPr lang="pt-BR"/>
              <a:t> TEST macro </a:t>
            </a:r>
            <a:r>
              <a:rPr lang="pt-BR" err="1"/>
              <a:t>works</a:t>
            </a:r>
            <a:r>
              <a:rPr lang="pt-BR"/>
              <a:t> like a </a:t>
            </a:r>
            <a:r>
              <a:rPr lang="pt-BR" err="1"/>
              <a:t>function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auto-registers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without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need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call</a:t>
            </a:r>
            <a:r>
              <a:rPr lang="pt-BR"/>
              <a:t> it</a:t>
            </a:r>
          </a:p>
          <a:p>
            <a:r>
              <a:rPr lang="pt-BR" err="1"/>
              <a:t>Then</a:t>
            </a:r>
            <a:r>
              <a:rPr lang="pt-BR"/>
              <a:t> </a:t>
            </a:r>
            <a:r>
              <a:rPr lang="pt-BR" err="1"/>
              <a:t>write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other</a:t>
            </a:r>
            <a:r>
              <a:rPr lang="pt-BR"/>
              <a:t> </a:t>
            </a:r>
            <a:r>
              <a:rPr lang="pt-BR" err="1"/>
              <a:t>functions</a:t>
            </a:r>
            <a:r>
              <a:rPr lang="pt-BR"/>
              <a:t> </a:t>
            </a:r>
            <a:r>
              <a:rPr lang="pt-BR" err="1"/>
              <a:t>using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macros/</a:t>
            </a:r>
            <a:r>
              <a:rPr lang="pt-BR" err="1"/>
              <a:t>functions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group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run</a:t>
            </a:r>
            <a:r>
              <a:rPr lang="pt-BR"/>
              <a:t> </a:t>
            </a:r>
            <a:r>
              <a:rPr lang="pt-BR" err="1"/>
              <a:t>tests</a:t>
            </a:r>
            <a:endParaRPr lang="pt-BR"/>
          </a:p>
          <a:p>
            <a:pPr lvl="1"/>
            <a:endParaRPr lang="pt-BR"/>
          </a:p>
          <a:p>
            <a:pPr lvl="1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Usage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5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101E-A2C2-4C0D-AC1B-A480574B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project</a:t>
            </a:r>
            <a:r>
              <a:rPr lang="pt-BR"/>
              <a:t> must </a:t>
            </a:r>
            <a:r>
              <a:rPr lang="pt-BR" err="1"/>
              <a:t>have</a:t>
            </a:r>
            <a:r>
              <a:rPr lang="pt-BR"/>
              <a:t> no “</a:t>
            </a:r>
            <a:r>
              <a:rPr lang="pt-BR" err="1"/>
              <a:t>program</a:t>
            </a:r>
            <a:r>
              <a:rPr lang="pt-BR"/>
              <a:t>” </a:t>
            </a:r>
            <a:r>
              <a:rPr lang="pt-BR" err="1"/>
              <a:t>or</a:t>
            </a:r>
            <a:r>
              <a:rPr lang="pt-BR"/>
              <a:t> “</a:t>
            </a:r>
            <a:r>
              <a:rPr lang="pt-BR" err="1"/>
              <a:t>main</a:t>
            </a:r>
            <a:r>
              <a:rPr lang="pt-BR"/>
              <a:t>” </a:t>
            </a:r>
            <a:r>
              <a:rPr lang="pt-BR" err="1"/>
              <a:t>clauses</a:t>
            </a:r>
            <a:r>
              <a:rPr lang="pt-BR"/>
              <a:t>. The </a:t>
            </a:r>
            <a:r>
              <a:rPr lang="pt-BR" err="1"/>
              <a:t>entry</a:t>
            </a:r>
            <a:r>
              <a:rPr lang="pt-BR"/>
              <a:t> point </a:t>
            </a:r>
            <a:r>
              <a:rPr lang="pt-BR" err="1"/>
              <a:t>is</a:t>
            </a:r>
            <a:r>
              <a:rPr lang="pt-BR"/>
              <a:t> </a:t>
            </a:r>
            <a:r>
              <a:rPr lang="pt-BR" err="1"/>
              <a:t>within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AnaTest</a:t>
            </a:r>
            <a:r>
              <a:rPr lang="pt-BR"/>
              <a:t> framework.</a:t>
            </a:r>
          </a:p>
          <a:p>
            <a:pPr lvl="1"/>
            <a:endParaRPr lang="pt-BR"/>
          </a:p>
          <a:p>
            <a:pPr lvl="1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Usage</a:t>
            </a:r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608C29-79D2-4A2E-81EA-A4451E0E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16" y="2530036"/>
            <a:ext cx="4518042" cy="37262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D0FE93-0E3E-4A60-B11B-343D9BFC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941"/>
          <a:stretch/>
        </p:blipFill>
        <p:spPr>
          <a:xfrm>
            <a:off x="1281356" y="3740630"/>
            <a:ext cx="4275745" cy="25156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6FE4C07-54B4-4887-A25D-19490942B9EF}"/>
              </a:ext>
            </a:extLst>
          </p:cNvPr>
          <p:cNvSpPr/>
          <p:nvPr/>
        </p:nvSpPr>
        <p:spPr>
          <a:xfrm>
            <a:off x="6925216" y="3511489"/>
            <a:ext cx="1167695" cy="262259"/>
          </a:xfrm>
          <a:prstGeom prst="rect">
            <a:avLst/>
          </a:prstGeom>
          <a:noFill/>
          <a:ln>
            <a:solidFill>
              <a:srgbClr val="1F8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58BD69-3177-406C-A634-22175CC3BE7C}"/>
              </a:ext>
            </a:extLst>
          </p:cNvPr>
          <p:cNvSpPr/>
          <p:nvPr/>
        </p:nvSpPr>
        <p:spPr>
          <a:xfrm>
            <a:off x="6925216" y="3775812"/>
            <a:ext cx="1167695" cy="179110"/>
          </a:xfrm>
          <a:prstGeom prst="rect">
            <a:avLst/>
          </a:prstGeom>
          <a:noFill/>
          <a:ln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43CE05-DDD2-49B6-99A5-DBB870ED3CE5}"/>
              </a:ext>
            </a:extLst>
          </p:cNvPr>
          <p:cNvSpPr/>
          <p:nvPr/>
        </p:nvSpPr>
        <p:spPr>
          <a:xfrm>
            <a:off x="1974211" y="4310193"/>
            <a:ext cx="1167695" cy="262259"/>
          </a:xfrm>
          <a:prstGeom prst="rect">
            <a:avLst/>
          </a:prstGeom>
          <a:noFill/>
          <a:ln>
            <a:solidFill>
              <a:srgbClr val="1F8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C279C3-F01C-4A38-9FEB-A9D4295B6F7B}"/>
              </a:ext>
            </a:extLst>
          </p:cNvPr>
          <p:cNvSpPr txBox="1"/>
          <p:nvPr/>
        </p:nvSpPr>
        <p:spPr bwMode="auto">
          <a:xfrm>
            <a:off x="1134327" y="2865158"/>
            <a:ext cx="5323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The new “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program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”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is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just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a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shell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for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calling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the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old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“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program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anatem”, 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now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“</a:t>
            </a:r>
            <a:r>
              <a:rPr lang="pt-BR" err="1">
                <a:solidFill>
                  <a:srgbClr val="1F8B4D"/>
                </a:solidFill>
                <a:cs typeface="Segoe UI" panose="020B0502040204020203" pitchFamily="34" charset="0"/>
              </a:rPr>
              <a:t>subroutine</a:t>
            </a:r>
            <a:r>
              <a:rPr lang="pt-BR">
                <a:solidFill>
                  <a:srgbClr val="1F8B4D"/>
                </a:solidFill>
                <a:cs typeface="Segoe UI" panose="020B0502040204020203" pitchFamily="34" charset="0"/>
              </a:rPr>
              <a:t> anatem” </a:t>
            </a:r>
          </a:p>
        </p:txBody>
      </p:sp>
    </p:spTree>
    <p:extLst>
      <p:ext uri="{BB962C8B-B14F-4D97-AF65-F5344CB8AC3E}">
        <p14:creationId xmlns:p14="http://schemas.microsoft.com/office/powerpoint/2010/main" val="33473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88C91-C486-44BF-86A7-B4123286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625C43-D8B6-4101-A379-A97686542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1460400" cy="444381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How to </a:t>
            </a:r>
            <a:r>
              <a:rPr lang="en-US" b="1">
                <a:solidFill>
                  <a:srgbClr val="0070C0"/>
                </a:solidFill>
              </a:rPr>
              <a:t>continuously develop </a:t>
            </a:r>
            <a:r>
              <a:rPr lang="en-US"/>
              <a:t>a software with small teams and frequent releases planned, </a:t>
            </a:r>
            <a:r>
              <a:rPr lang="en-US" b="1">
                <a:solidFill>
                  <a:srgbClr val="0070C0"/>
                </a:solidFill>
              </a:rPr>
              <a:t>minimizing bug creation</a:t>
            </a:r>
            <a:r>
              <a:rPr lang="en-US"/>
              <a:t> and avoiding unwanted </a:t>
            </a:r>
            <a:r>
              <a:rPr lang="en-US" b="1">
                <a:solidFill>
                  <a:srgbClr val="0070C0"/>
                </a:solidFill>
              </a:rPr>
              <a:t>result changes</a:t>
            </a:r>
            <a:r>
              <a:rPr lang="en-US"/>
              <a:t>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C399F3-BA29-40C7-A9FB-5236E4143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main</a:t>
            </a:r>
            <a:r>
              <a:rPr lang="pt-BR"/>
              <a:t> </a:t>
            </a:r>
            <a:r>
              <a:rPr lang="pt-BR" err="1"/>
              <a:t>problem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6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Example</a:t>
            </a:r>
            <a:r>
              <a:rPr lang="pt-BR"/>
              <a:t> (Fortran 77)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526259-BD76-42D6-B61D-26B865A190A7}"/>
              </a:ext>
            </a:extLst>
          </p:cNvPr>
          <p:cNvSpPr txBox="1"/>
          <p:nvPr/>
        </p:nvSpPr>
        <p:spPr bwMode="auto">
          <a:xfrm>
            <a:off x="1295400" y="2143385"/>
            <a:ext cx="9601200" cy="3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pt-BR" sz="1400" b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    </a:t>
            </a:r>
            <a:r>
              <a:rPr lang="pt-BR" sz="140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subroutine</a:t>
            </a:r>
            <a:r>
              <a:rPr lang="pt-BR" sz="140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ANATEST</a:t>
            </a:r>
          </a:p>
          <a:p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#     include '</a:t>
            </a:r>
            <a:r>
              <a:rPr lang="pt-BR" sz="1400" b="1" err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Anatest</a:t>
            </a:r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/</a:t>
            </a:r>
            <a:r>
              <a:rPr lang="pt-BR" sz="1400" b="1" err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anatest.blk</a:t>
            </a:r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'</a:t>
            </a:r>
            <a:endParaRPr lang="pt-BR" sz="1400" b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implicit</a:t>
            </a:r>
            <a:r>
              <a:rPr lang="pt-BR" sz="1400" b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! Sets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timeout (in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seconds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SET_TIMEOUT(2)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SET_MAX_LINES_TO_PRINT(5)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IGNORE_STR_EXACT(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'subroutine'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!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Deploys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used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files in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black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-box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texting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err="1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pt-BR" sz="140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pt-BR" sz="140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err="1">
                <a:solidFill>
                  <a:srgbClr val="008000"/>
                </a:solidFill>
                <a:latin typeface="Consolas" panose="020B0609020204030204" pitchFamily="49" charset="0"/>
              </a:rPr>
              <a:t>workdir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DEPLOY(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'../../../../</a:t>
            </a:r>
            <a:r>
              <a:rPr lang="pt-BR" sz="1400" b="0" err="1">
                <a:solidFill>
                  <a:srgbClr val="A31515"/>
                </a:solidFill>
                <a:latin typeface="Consolas" panose="020B0609020204030204" pitchFamily="49" charset="0"/>
              </a:rPr>
              <a:t>AnaTest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/samples'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'.’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!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Calls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test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8000"/>
                </a:solidFill>
                <a:latin typeface="Consolas" panose="020B0609020204030204" pitchFamily="49" charset="0"/>
              </a:rPr>
              <a:t>routines</a:t>
            </a:r>
            <a:r>
              <a:rPr lang="pt-BR" sz="1400" b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0000"/>
                </a:solidFill>
                <a:latin typeface="Consolas" panose="020B0609020204030204" pitchFamily="49" charset="0"/>
              </a:rPr>
              <a:t>TesteEmOutraRotina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0000"/>
                </a:solidFill>
                <a:latin typeface="Consolas" panose="020B0609020204030204" pitchFamily="49" charset="0"/>
              </a:rPr>
              <a:t>TesteEmOutroArquivo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2E498DB-014F-4A6B-AEBD-94688CA2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443819"/>
          </a:xfrm>
        </p:spPr>
        <p:txBody>
          <a:bodyPr/>
          <a:lstStyle/>
          <a:p>
            <a:r>
              <a:rPr lang="pt-BR" err="1"/>
              <a:t>Configuration</a:t>
            </a:r>
            <a:r>
              <a:rPr lang="pt-BR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860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Example</a:t>
            </a:r>
            <a:r>
              <a:rPr lang="pt-BR"/>
              <a:t> (Fortran 77)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526259-BD76-42D6-B61D-26B865A190A7}"/>
              </a:ext>
            </a:extLst>
          </p:cNvPr>
          <p:cNvSpPr txBox="1"/>
          <p:nvPr/>
        </p:nvSpPr>
        <p:spPr bwMode="auto">
          <a:xfrm>
            <a:off x="1295400" y="1543310"/>
            <a:ext cx="9601200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err="1">
                <a:solidFill>
                  <a:srgbClr val="0000FF"/>
                </a:solidFill>
                <a:latin typeface="Consolas" panose="020B0609020204030204" pitchFamily="49" charset="0"/>
              </a:rPr>
              <a:t>subroutine</a:t>
            </a:r>
            <a:r>
              <a:rPr lang="pt-BR" sz="1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err="1">
                <a:solidFill>
                  <a:srgbClr val="000000"/>
                </a:solidFill>
                <a:latin typeface="Consolas" panose="020B0609020204030204" pitchFamily="49" charset="0"/>
              </a:rPr>
              <a:t>TesteEmOutraRotina</a:t>
            </a:r>
            <a:endParaRPr lang="pt-BR" sz="14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#     include '</a:t>
            </a:r>
            <a:r>
              <a:rPr lang="pt-BR" sz="1400" b="1" err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Anatest</a:t>
            </a:r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/</a:t>
            </a:r>
            <a:r>
              <a:rPr lang="pt-BR" sz="1400" b="1" err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anatest.blk</a:t>
            </a:r>
            <a:r>
              <a:rPr lang="pt-BR" sz="1400" b="1">
                <a:solidFill>
                  <a:srgbClr val="0064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'</a:t>
            </a:r>
            <a:endParaRPr lang="pt-BR" sz="1400" b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implicit</a:t>
            </a:r>
            <a:r>
              <a:rPr lang="pt-BR" sz="1400" b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character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len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=3) </a:t>
            </a:r>
            <a:r>
              <a:rPr lang="pt-BR" sz="1400" b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'abc'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SET_ENV(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'SOME'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'123’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>
                <a:solidFill>
                  <a:srgbClr val="008000"/>
                </a:solidFill>
                <a:latin typeface="Consolas" panose="020B0609020204030204" pitchFamily="49" charset="0"/>
              </a:rPr>
              <a:t>!equivalent to, in shell: export SOME=123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TEST(</a:t>
            </a:r>
            <a:r>
              <a:rPr lang="pt-BR" sz="1400" b="0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'</a:t>
            </a:r>
            <a:r>
              <a:rPr lang="pt-BR" sz="1400" b="0" err="1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PassTesteEmOutraRotina</a:t>
            </a:r>
            <a:r>
              <a:rPr lang="pt-BR" sz="1400" b="0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’</a:t>
            </a:r>
            <a:r>
              <a:rPr lang="pt-BR" sz="1400" b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pt-BR" sz="140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>
                <a:solidFill>
                  <a:srgbClr val="008000"/>
                </a:solidFill>
                <a:latin typeface="Consolas" panose="020B0609020204030204" pitchFamily="49" charset="0"/>
              </a:rPr>
              <a:t>!Black-box testing of file ‘</a:t>
            </a:r>
            <a:r>
              <a:rPr lang="en-US" sz="1400" err="1">
                <a:solidFill>
                  <a:srgbClr val="008000"/>
                </a:solidFill>
                <a:latin typeface="Consolas" panose="020B0609020204030204" pitchFamily="49" charset="0"/>
              </a:rPr>
              <a:t>anarede_input.for</a:t>
            </a:r>
            <a:r>
              <a:rPr lang="en-US" sz="1400">
                <a:solidFill>
                  <a:srgbClr val="008000"/>
                </a:solidFill>
                <a:latin typeface="Consolas" panose="020B0609020204030204" pitchFamily="49" charset="0"/>
              </a:rPr>
              <a:t>’ against ‘</a:t>
            </a:r>
            <a:r>
              <a:rPr lang="en-US" sz="1400" err="1">
                <a:solidFill>
                  <a:srgbClr val="008000"/>
                </a:solidFill>
                <a:latin typeface="Consolas" panose="020B0609020204030204" pitchFamily="49" charset="0"/>
              </a:rPr>
              <a:t>anarede_original.for</a:t>
            </a:r>
            <a:r>
              <a:rPr lang="en-US" sz="1400">
                <a:solidFill>
                  <a:srgbClr val="008000"/>
                </a:solidFill>
                <a:latin typeface="Consolas" panose="020B0609020204030204" pitchFamily="49" charset="0"/>
              </a:rPr>
              <a:t>’</a:t>
            </a:r>
            <a:r>
              <a:rPr lang="pt-BR" sz="1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CHECK_TXT_EQ(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pt-BR" sz="1400" b="0" err="1">
                <a:solidFill>
                  <a:srgbClr val="A31515"/>
                </a:solidFill>
                <a:latin typeface="Consolas" panose="020B0609020204030204" pitchFamily="49" charset="0"/>
              </a:rPr>
              <a:t>anarede_input.for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pt-BR" sz="1400" b="0" err="1">
                <a:solidFill>
                  <a:srgbClr val="A31515"/>
                </a:solidFill>
                <a:latin typeface="Consolas" panose="020B0609020204030204" pitchFamily="49" charset="0"/>
              </a:rPr>
              <a:t>anarede_original.for</a:t>
            </a:r>
            <a:r>
              <a:rPr lang="pt-BR" sz="1400" b="0">
                <a:solidFill>
                  <a:srgbClr val="A31515"/>
                </a:solidFill>
                <a:latin typeface="Consolas" panose="020B0609020204030204" pitchFamily="49" charset="0"/>
              </a:rPr>
              <a:t>’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>
                <a:solidFill>
                  <a:srgbClr val="008000"/>
                </a:solidFill>
                <a:latin typeface="Consolas" panose="020B0609020204030204" pitchFamily="49" charset="0"/>
              </a:rPr>
              <a:t>!Unit testing of some trivial expressions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CHECK_I4_EQ(1 + 1, 2)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CHECK_R8_CLOSE(2 + 2, 4.1, 0.5)</a:t>
            </a:r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CHECK_STR_EQ(str, str)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CHECK_STR_CLOSE(str, 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'a*c'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pt-BR" sz="1400" b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GET_ENV(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'SOME'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, str)</a:t>
            </a:r>
          </a:p>
          <a:p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 CHECK_STR_EQ(str, </a:t>
            </a:r>
            <a:r>
              <a:rPr lang="en-US" sz="1400" b="0">
                <a:solidFill>
                  <a:srgbClr val="A31515"/>
                </a:solidFill>
                <a:latin typeface="Consolas" panose="020B0609020204030204" pitchFamily="49" charset="0"/>
              </a:rPr>
              <a:t>'123'</a:t>
            </a:r>
            <a:r>
              <a:rPr 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ENDTEST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pt-BR" sz="1400" b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pt-BR" sz="1400" b="0" err="1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64842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Results</a:t>
            </a:r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0758B73-C450-4973-85B6-46A09101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443819"/>
          </a:xfrm>
        </p:spPr>
        <p:txBody>
          <a:bodyPr/>
          <a:lstStyle/>
          <a:p>
            <a:r>
              <a:rPr lang="pt-BR"/>
              <a:t>When </a:t>
            </a:r>
            <a:r>
              <a:rPr lang="pt-BR" err="1"/>
              <a:t>all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pass</a:t>
            </a:r>
            <a:r>
              <a:rPr lang="pt-BR"/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8F5207-985D-4FD4-8AF6-74A947FC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187315"/>
            <a:ext cx="102298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Results</a:t>
            </a:r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0758B73-C450-4973-85B6-46A09101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443819"/>
          </a:xfrm>
        </p:spPr>
        <p:txBody>
          <a:bodyPr/>
          <a:lstStyle/>
          <a:p>
            <a:r>
              <a:rPr lang="pt-BR"/>
              <a:t>When </a:t>
            </a:r>
            <a:r>
              <a:rPr lang="pt-BR" err="1"/>
              <a:t>two</a:t>
            </a:r>
            <a:r>
              <a:rPr lang="pt-BR"/>
              <a:t> </a:t>
            </a:r>
            <a:r>
              <a:rPr lang="pt-BR" err="1"/>
              <a:t>values</a:t>
            </a:r>
            <a:r>
              <a:rPr lang="pt-BR"/>
              <a:t> </a:t>
            </a:r>
            <a:r>
              <a:rPr lang="pt-BR" err="1"/>
              <a:t>differ</a:t>
            </a:r>
            <a:r>
              <a:rPr lang="pt-BR"/>
              <a:t> (</a:t>
            </a:r>
            <a:r>
              <a:rPr lang="pt-BR" err="1"/>
              <a:t>unit</a:t>
            </a:r>
            <a:r>
              <a:rPr lang="pt-BR"/>
              <a:t> </a:t>
            </a:r>
            <a:r>
              <a:rPr lang="pt-BR" err="1"/>
              <a:t>testing</a:t>
            </a:r>
            <a:r>
              <a:rPr lang="pt-BR"/>
              <a:t>):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BB5BA2-B3F2-40DF-AA9B-F14579CE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40" y="2245385"/>
            <a:ext cx="10506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Results</a:t>
            </a:r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0758B73-C450-4973-85B6-46A09101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53638"/>
            <a:ext cx="10972800" cy="4443819"/>
          </a:xfrm>
        </p:spPr>
        <p:txBody>
          <a:bodyPr/>
          <a:lstStyle/>
          <a:p>
            <a:r>
              <a:rPr lang="pt-BR"/>
              <a:t>When </a:t>
            </a:r>
            <a:r>
              <a:rPr lang="pt-BR" err="1"/>
              <a:t>two</a:t>
            </a:r>
            <a:r>
              <a:rPr lang="pt-BR"/>
              <a:t> </a:t>
            </a:r>
            <a:r>
              <a:rPr lang="pt-BR" err="1"/>
              <a:t>text</a:t>
            </a:r>
            <a:r>
              <a:rPr lang="pt-BR"/>
              <a:t> files </a:t>
            </a:r>
            <a:r>
              <a:rPr lang="pt-BR" err="1"/>
              <a:t>differ</a:t>
            </a:r>
            <a:r>
              <a:rPr lang="pt-BR"/>
              <a:t> (</a:t>
            </a:r>
            <a:r>
              <a:rPr lang="pt-BR" err="1"/>
              <a:t>black</a:t>
            </a:r>
            <a:r>
              <a:rPr lang="pt-BR"/>
              <a:t> box </a:t>
            </a:r>
            <a:r>
              <a:rPr lang="pt-BR" err="1"/>
              <a:t>testing</a:t>
            </a:r>
            <a:r>
              <a:rPr lang="pt-BR"/>
              <a:t>):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D56CCD-BFD0-48DC-9E33-77FA02A5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40" y="2245385"/>
            <a:ext cx="10506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Integration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Visual Studio via </a:t>
            </a:r>
            <a:r>
              <a:rPr lang="pt-BR" err="1"/>
              <a:t>Cmake</a:t>
            </a:r>
            <a:r>
              <a:rPr lang="pt-BR"/>
              <a:t>/</a:t>
            </a:r>
            <a:r>
              <a:rPr lang="pt-BR" err="1"/>
              <a:t>CTest</a:t>
            </a:r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F8B402A-C488-4FDC-B317-61BE3A58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42" y="1587781"/>
            <a:ext cx="7723716" cy="47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7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F14E-7F52-4D33-B6A1-30C6A8F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</a:t>
            </a:r>
            <a:r>
              <a:rPr lang="pt-BR" err="1"/>
              <a:t>AnaTest</a:t>
            </a:r>
            <a:r>
              <a:rPr lang="pt-BR"/>
              <a:t>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3B02B-01FD-418D-AEE9-8DA907D7D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Integration</a:t>
            </a:r>
            <a:r>
              <a:rPr lang="pt-BR"/>
              <a:t> </a:t>
            </a:r>
            <a:r>
              <a:rPr lang="pt-BR" err="1"/>
              <a:t>with</a:t>
            </a:r>
            <a:r>
              <a:rPr lang="pt-BR"/>
              <a:t> </a:t>
            </a:r>
            <a:r>
              <a:rPr lang="pt-BR" err="1"/>
              <a:t>TeamCity</a:t>
            </a:r>
            <a:r>
              <a:rPr lang="pt-BR"/>
              <a:t> (</a:t>
            </a:r>
            <a:r>
              <a:rPr lang="pt-BR" err="1"/>
              <a:t>GoogleTest</a:t>
            </a:r>
            <a:r>
              <a:rPr lang="pt-BR"/>
              <a:t> </a:t>
            </a:r>
            <a:r>
              <a:rPr lang="pt-BR" err="1"/>
              <a:t>xml</a:t>
            </a:r>
            <a:r>
              <a:rPr lang="pt-BR"/>
              <a:t> parser)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55F689-9039-4010-AA32-ABAA7F4F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2262378"/>
            <a:ext cx="10760765" cy="35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1E054-2046-44C8-970D-DE91CE60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Final </a:t>
            </a:r>
            <a:r>
              <a:rPr lang="pt-BR" err="1"/>
              <a:t>thoughts</a:t>
            </a:r>
            <a:endParaRPr lang="pt-BR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487F9A13-7F30-4896-B216-4FB0F43B7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642574"/>
            <a:ext cx="10972800" cy="254321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7914D4-364F-4824-BB1B-D44F83077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Test </a:t>
            </a:r>
            <a:r>
              <a:rPr lang="pt-BR" err="1"/>
              <a:t>implementation</a:t>
            </a:r>
            <a:r>
              <a:rPr lang="pt-BR"/>
              <a:t>: </a:t>
            </a:r>
            <a:r>
              <a:rPr lang="pt-BR" err="1"/>
              <a:t>an</a:t>
            </a:r>
            <a:r>
              <a:rPr lang="pt-BR"/>
              <a:t> </a:t>
            </a:r>
            <a:r>
              <a:rPr lang="pt-BR" err="1"/>
              <a:t>ongoing</a:t>
            </a:r>
            <a:r>
              <a:rPr lang="pt-BR"/>
              <a:t> </a:t>
            </a:r>
            <a:r>
              <a:rPr lang="pt-BR" err="1"/>
              <a:t>task</a:t>
            </a:r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4B260360-31CC-4297-B04E-60D67E6D0FAA}"/>
                  </a:ext>
                </a:extLst>
              </p14:cNvPr>
              <p14:cNvContentPartPr/>
              <p14:nvPr/>
            </p14:nvContentPartPr>
            <p14:xfrm>
              <a:off x="1158240" y="1158120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4B260360-31CC-4297-B04E-60D67E6D0F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240" y="1149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4582DBE2-E6C9-4A69-BA6F-C6FE94689F3A}"/>
                  </a:ext>
                </a:extLst>
              </p14:cNvPr>
              <p14:cNvContentPartPr/>
              <p14:nvPr/>
            </p14:nvContentPartPr>
            <p14:xfrm>
              <a:off x="1920360" y="700560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4582DBE2-E6C9-4A69-BA6F-C6FE94689F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1360" y="69156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DF4835CC-9EE9-4D7E-95E7-7E293C659CE3}"/>
              </a:ext>
            </a:extLst>
          </p:cNvPr>
          <p:cNvSpPr/>
          <p:nvPr/>
        </p:nvSpPr>
        <p:spPr>
          <a:xfrm rot="8531493">
            <a:off x="1128078" y="4806594"/>
            <a:ext cx="426720" cy="1010920"/>
          </a:xfrm>
          <a:prstGeom prst="downArrow">
            <a:avLst>
              <a:gd name="adj1" fmla="val 50000"/>
              <a:gd name="adj2" fmla="val 73810"/>
            </a:avLst>
          </a:prstGeom>
          <a:solidFill>
            <a:srgbClr val="E74C3C"/>
          </a:solidFill>
          <a:ln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EF1EA86F-A3F7-4BDF-9382-F57C531CFB57}"/>
              </a:ext>
            </a:extLst>
          </p:cNvPr>
          <p:cNvSpPr/>
          <p:nvPr/>
        </p:nvSpPr>
        <p:spPr>
          <a:xfrm rot="8531493">
            <a:off x="4857893" y="4818070"/>
            <a:ext cx="426720" cy="1010920"/>
          </a:xfrm>
          <a:prstGeom prst="downArrow">
            <a:avLst>
              <a:gd name="adj1" fmla="val 50000"/>
              <a:gd name="adj2" fmla="val 7381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730BD0E-46E6-4D2E-910A-CB12CDB47AAE}"/>
              </a:ext>
            </a:extLst>
          </p:cNvPr>
          <p:cNvSpPr/>
          <p:nvPr/>
        </p:nvSpPr>
        <p:spPr>
          <a:xfrm>
            <a:off x="995997" y="3336118"/>
            <a:ext cx="3688080" cy="1355461"/>
          </a:xfrm>
          <a:prstGeom prst="rect">
            <a:avLst/>
          </a:prstGeom>
          <a:solidFill>
            <a:srgbClr val="E74C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EA261F1-2E60-492A-8000-4A4B2099734E}"/>
              </a:ext>
            </a:extLst>
          </p:cNvPr>
          <p:cNvSpPr/>
          <p:nvPr/>
        </p:nvSpPr>
        <p:spPr>
          <a:xfrm>
            <a:off x="4684077" y="3336118"/>
            <a:ext cx="6685280" cy="135546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BAC156-819D-49E9-9E1C-91EA6EF5887E}"/>
              </a:ext>
            </a:extLst>
          </p:cNvPr>
          <p:cNvSpPr txBox="1"/>
          <p:nvPr/>
        </p:nvSpPr>
        <p:spPr bwMode="auto">
          <a:xfrm>
            <a:off x="828867" y="5738180"/>
            <a:ext cx="2734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First</a:t>
            </a: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test</a:t>
            </a: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implementation</a:t>
            </a:r>
            <a:b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</a:b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25 May 17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E30022-0A9F-48F4-9C2B-EF39E3E63E5B}"/>
              </a:ext>
            </a:extLst>
          </p:cNvPr>
          <p:cNvSpPr txBox="1"/>
          <p:nvPr/>
        </p:nvSpPr>
        <p:spPr bwMode="auto">
          <a:xfrm>
            <a:off x="5534463" y="5738179"/>
            <a:ext cx="3371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AnaTest</a:t>
            </a: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 framework </a:t>
            </a:r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migration</a:t>
            </a:r>
            <a:b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</a:b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05 </a:t>
            </a:r>
            <a:r>
              <a:rPr lang="pt-BR" err="1">
                <a:solidFill>
                  <a:srgbClr val="666666"/>
                </a:solidFill>
                <a:cs typeface="Segoe UI" panose="020B0502040204020203" pitchFamily="34" charset="0"/>
              </a:rPr>
              <a:t>Feb</a:t>
            </a:r>
            <a:r>
              <a:rPr lang="pt-BR">
                <a:solidFill>
                  <a:srgbClr val="666666"/>
                </a:solidFill>
                <a:cs typeface="Segoe UI" panose="020B0502040204020203" pitchFamily="34" charset="0"/>
              </a:rPr>
              <a:t> 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53B505-AC2F-4435-A39C-60305E91484F}"/>
              </a:ext>
            </a:extLst>
          </p:cNvPr>
          <p:cNvSpPr txBox="1"/>
          <p:nvPr/>
        </p:nvSpPr>
        <p:spPr bwMode="auto">
          <a:xfrm>
            <a:off x="1070125" y="2686615"/>
            <a:ext cx="3357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b="1" err="1">
                <a:solidFill>
                  <a:srgbClr val="E74C3C"/>
                </a:solidFill>
                <a:cs typeface="Segoe UI" panose="020B0502040204020203" pitchFamily="34" charset="0"/>
              </a:rPr>
              <a:t>VisualStudio</a:t>
            </a:r>
            <a: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  <a:t> Test</a:t>
            </a:r>
            <a:b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</a:br>
            <a: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  <a:t>(</a:t>
            </a:r>
            <a:r>
              <a:rPr lang="pt-BR" b="1" err="1">
                <a:solidFill>
                  <a:srgbClr val="E74C3C"/>
                </a:solidFill>
                <a:cs typeface="Segoe UI" panose="020B0502040204020203" pitchFamily="34" charset="0"/>
              </a:rPr>
              <a:t>mostly</a:t>
            </a:r>
            <a: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  <a:t> </a:t>
            </a:r>
            <a:r>
              <a:rPr lang="pt-BR" b="1" err="1">
                <a:solidFill>
                  <a:srgbClr val="E74C3C"/>
                </a:solidFill>
                <a:cs typeface="Segoe UI" panose="020B0502040204020203" pitchFamily="34" charset="0"/>
              </a:rPr>
              <a:t>black</a:t>
            </a:r>
            <a: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  <a:t>-box </a:t>
            </a:r>
            <a:r>
              <a:rPr lang="pt-BR" b="1" err="1">
                <a:solidFill>
                  <a:srgbClr val="E74C3C"/>
                </a:solidFill>
                <a:cs typeface="Segoe UI" panose="020B0502040204020203" pitchFamily="34" charset="0"/>
              </a:rPr>
              <a:t>testing</a:t>
            </a:r>
            <a:r>
              <a:rPr lang="pt-BR" b="1">
                <a:solidFill>
                  <a:srgbClr val="E74C3C"/>
                </a:solidFill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2820E9-0634-4872-B236-55E50757073D}"/>
              </a:ext>
            </a:extLst>
          </p:cNvPr>
          <p:cNvSpPr txBox="1"/>
          <p:nvPr/>
        </p:nvSpPr>
        <p:spPr bwMode="auto">
          <a:xfrm>
            <a:off x="7079603" y="2686615"/>
            <a:ext cx="3357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b="1" err="1">
                <a:solidFill>
                  <a:srgbClr val="0070C0"/>
                </a:solidFill>
                <a:cs typeface="Segoe UI" panose="020B0502040204020203" pitchFamily="34" charset="0"/>
              </a:rPr>
              <a:t>AnaTest</a:t>
            </a:r>
            <a:endParaRPr lang="pt-BR" b="1">
              <a:solidFill>
                <a:srgbClr val="0070C0"/>
              </a:solidFill>
              <a:cs typeface="Segoe UI" panose="020B0502040204020203" pitchFamily="34" charset="0"/>
            </a:endParaRPr>
          </a:p>
          <a:p>
            <a:pPr algn="l"/>
            <a:r>
              <a:rPr lang="pt-BR" b="1">
                <a:solidFill>
                  <a:srgbClr val="0070C0"/>
                </a:solidFill>
                <a:cs typeface="Segoe UI" panose="020B0502040204020203" pitchFamily="34" charset="0"/>
              </a:rPr>
              <a:t>(</a:t>
            </a:r>
            <a:r>
              <a:rPr lang="pt-BR" b="1" err="1">
                <a:solidFill>
                  <a:srgbClr val="0070C0"/>
                </a:solidFill>
                <a:cs typeface="Segoe UI" panose="020B0502040204020203" pitchFamily="34" charset="0"/>
              </a:rPr>
              <a:t>unit</a:t>
            </a:r>
            <a:r>
              <a:rPr lang="pt-BR" b="1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pt-BR" b="1" err="1">
                <a:solidFill>
                  <a:srgbClr val="0070C0"/>
                </a:solidFill>
                <a:cs typeface="Segoe UI" panose="020B0502040204020203" pitchFamily="34" charset="0"/>
              </a:rPr>
              <a:t>and</a:t>
            </a:r>
            <a:r>
              <a:rPr lang="pt-BR" b="1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pt-BR" b="1" err="1">
                <a:solidFill>
                  <a:srgbClr val="0070C0"/>
                </a:solidFill>
                <a:cs typeface="Segoe UI" panose="020B0502040204020203" pitchFamily="34" charset="0"/>
              </a:rPr>
              <a:t>black</a:t>
            </a:r>
            <a:r>
              <a:rPr lang="pt-BR" b="1">
                <a:solidFill>
                  <a:srgbClr val="0070C0"/>
                </a:solidFill>
                <a:cs typeface="Segoe UI" panose="020B0502040204020203" pitchFamily="34" charset="0"/>
              </a:rPr>
              <a:t>-box </a:t>
            </a:r>
            <a:r>
              <a:rPr lang="pt-BR" b="1" err="1">
                <a:solidFill>
                  <a:srgbClr val="0070C0"/>
                </a:solidFill>
                <a:cs typeface="Segoe UI" panose="020B0502040204020203" pitchFamily="34" charset="0"/>
              </a:rPr>
              <a:t>testing</a:t>
            </a:r>
            <a:r>
              <a:rPr lang="pt-BR" b="1">
                <a:solidFill>
                  <a:srgbClr val="0070C0"/>
                </a:solidFill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8A5EA4-3C39-4E8A-AE21-03E3FDA2A00B}"/>
              </a:ext>
            </a:extLst>
          </p:cNvPr>
          <p:cNvSpPr txBox="1"/>
          <p:nvPr/>
        </p:nvSpPr>
        <p:spPr bwMode="auto">
          <a:xfrm>
            <a:off x="558151" y="1809709"/>
            <a:ext cx="3371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sz="2400" b="1">
                <a:solidFill>
                  <a:srgbClr val="666666"/>
                </a:solidFill>
                <a:cs typeface="Segoe UI" panose="020B0502040204020203" pitchFamily="34" charset="0"/>
              </a:rPr>
              <a:t>Anatem </a:t>
            </a:r>
            <a:r>
              <a:rPr lang="pt-BR" sz="2400" b="1" err="1">
                <a:solidFill>
                  <a:srgbClr val="666666"/>
                </a:solidFill>
                <a:cs typeface="Segoe UI" panose="020B0502040204020203" pitchFamily="34" charset="0"/>
              </a:rPr>
              <a:t>test</a:t>
            </a:r>
            <a:r>
              <a:rPr lang="pt-BR" sz="2400" b="1">
                <a:solidFill>
                  <a:srgbClr val="666666"/>
                </a:solidFill>
                <a:cs typeface="Segoe UI" panose="020B0502040204020203" pitchFamily="34" charset="0"/>
              </a:rPr>
              <a:t> </a:t>
            </a:r>
            <a:r>
              <a:rPr lang="pt-BR" sz="2400" b="1" err="1">
                <a:solidFill>
                  <a:srgbClr val="666666"/>
                </a:solidFill>
                <a:cs typeface="Segoe UI" panose="020B0502040204020203" pitchFamily="34" charset="0"/>
              </a:rPr>
              <a:t>count</a:t>
            </a:r>
            <a:endParaRPr lang="pt-BR" sz="2400" b="1">
              <a:solidFill>
                <a:srgbClr val="666666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73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4195B-F9AC-4A38-9E83-CED1E04A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Final </a:t>
            </a:r>
            <a:r>
              <a:rPr lang="pt-BR" err="1"/>
              <a:t>thoughts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57B0CF-06D1-4111-987D-8DAAC344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/>
              <a:t>Start converting the manual black-box tests into an automatic testing framework</a:t>
            </a:r>
          </a:p>
          <a:p>
            <a:endParaRPr lang="en-US"/>
          </a:p>
          <a:p>
            <a:r>
              <a:rPr lang="en-US"/>
              <a:t>New features should have tests associated with it</a:t>
            </a:r>
          </a:p>
          <a:p>
            <a:pPr lvl="1"/>
            <a:r>
              <a:rPr lang="en-US"/>
              <a:t>It will decrease future maintenance cost</a:t>
            </a:r>
          </a:p>
          <a:p>
            <a:pPr lvl="1"/>
            <a:endParaRPr lang="en-US"/>
          </a:p>
          <a:p>
            <a:r>
              <a:rPr lang="en-US"/>
              <a:t>Tests should be created when bugs are discovered and fixed</a:t>
            </a:r>
          </a:p>
          <a:p>
            <a:pPr lvl="1"/>
            <a:r>
              <a:rPr lang="en-US"/>
              <a:t>It will prevent this bug from happening again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1823E8-1676-43CA-9978-1205F85FA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Test </a:t>
            </a:r>
            <a:r>
              <a:rPr lang="en-US"/>
              <a:t>implementation</a:t>
            </a:r>
            <a:r>
              <a:rPr lang="pt-BR"/>
              <a:t>: Where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begin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76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E7D836A-0497-45B6-9E6C-0C57385860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/>
              <a:t>nicolasrln@cepel.br</a:t>
            </a:r>
          </a:p>
          <a:p>
            <a:r>
              <a:rPr lang="pt-BR"/>
              <a:t>tiago@cepel.br</a:t>
            </a:r>
          </a:p>
        </p:txBody>
      </p:sp>
    </p:spTree>
    <p:extLst>
      <p:ext uri="{BB962C8B-B14F-4D97-AF65-F5344CB8AC3E}">
        <p14:creationId xmlns:p14="http://schemas.microsoft.com/office/powerpoint/2010/main" val="25902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71EF71F8-56D9-4B45-AB08-A26B805C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Testing is a necessary step to launch new or reviewed software</a:t>
            </a:r>
          </a:p>
          <a:p>
            <a:pPr lvl="1"/>
            <a:r>
              <a:rPr lang="en-US"/>
              <a:t>The development team must be sure that the software will perform as intended</a:t>
            </a:r>
          </a:p>
          <a:p>
            <a:pPr lvl="2"/>
            <a:r>
              <a:rPr lang="en-US"/>
              <a:t>New functions must yield proper results</a:t>
            </a:r>
          </a:p>
          <a:p>
            <a:pPr lvl="2"/>
            <a:r>
              <a:rPr lang="en-US"/>
              <a:t>New functions cannot break previous functions</a:t>
            </a:r>
          </a:p>
          <a:p>
            <a:pPr lvl="2"/>
            <a:r>
              <a:rPr lang="en-US"/>
              <a:t>Bug fixes cannot create new bugs</a:t>
            </a:r>
          </a:p>
          <a:p>
            <a:pPr lvl="3"/>
            <a:r>
              <a:rPr lang="en-US"/>
              <a:t>Although sometimes bug fixes can reveal old hidden bugs</a:t>
            </a:r>
          </a:p>
          <a:p>
            <a:pPr lvl="2"/>
            <a:endParaRPr lang="en-US"/>
          </a:p>
          <a:p>
            <a:r>
              <a:rPr lang="en-US"/>
              <a:t>Testing is usually a repetitive task</a:t>
            </a:r>
          </a:p>
          <a:p>
            <a:pPr lvl="1"/>
            <a:r>
              <a:rPr lang="en-US"/>
              <a:t>That can be given to a computer to execute and evaluate the results</a:t>
            </a:r>
          </a:p>
          <a:p>
            <a:pPr lvl="1"/>
            <a:r>
              <a:rPr lang="en-US"/>
              <a:t>If that step is performed automatically at some time interval, it can be called </a:t>
            </a:r>
            <a:r>
              <a:rPr lang="en-US" b="1" i="1">
                <a:solidFill>
                  <a:srgbClr val="0070C0"/>
                </a:solidFill>
              </a:rPr>
              <a:t>automated testing</a:t>
            </a:r>
            <a:endParaRPr lang="en-US" b="1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>
              <a:cs typeface="Segoe U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Machines</a:t>
            </a:r>
            <a:r>
              <a:rPr lang="pt-BR"/>
              <a:t> </a:t>
            </a:r>
            <a:r>
              <a:rPr lang="pt-BR" err="1"/>
              <a:t>work</a:t>
            </a:r>
            <a:r>
              <a:rPr lang="pt-BR"/>
              <a:t> for </a:t>
            </a:r>
            <a:r>
              <a:rPr lang="pt-BR" err="1"/>
              <a:t>humans</a:t>
            </a:r>
            <a:r>
              <a:rPr lang="pt-BR"/>
              <a:t>; </a:t>
            </a:r>
            <a:r>
              <a:rPr lang="pt-BR" err="1"/>
              <a:t>not</a:t>
            </a:r>
            <a:r>
              <a:rPr lang="pt-BR"/>
              <a:t> </a:t>
            </a:r>
            <a:r>
              <a:rPr lang="pt-BR" err="1"/>
              <a:t>otherwise</a:t>
            </a:r>
            <a:endParaRPr lang="pt-BR"/>
          </a:p>
        </p:txBody>
      </p:sp>
      <p:pic>
        <p:nvPicPr>
          <p:cNvPr id="17" name="Gráfico 16" descr="Programador estrutura de tópicos">
            <a:extLst>
              <a:ext uri="{FF2B5EF4-FFF2-40B4-BE49-F238E27FC236}">
                <a16:creationId xmlns:a16="http://schemas.microsoft.com/office/drawing/2014/main" id="{102BA381-1336-4CAF-AB95-D64734A1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7094" y="5495081"/>
            <a:ext cx="914400" cy="914400"/>
          </a:xfrm>
          <a:prstGeom prst="rect">
            <a:avLst/>
          </a:prstGeom>
        </p:spPr>
      </p:pic>
      <p:pic>
        <p:nvPicPr>
          <p:cNvPr id="19" name="Gráfico 18" descr="Laptop estrutura de tópicos">
            <a:extLst>
              <a:ext uri="{FF2B5EF4-FFF2-40B4-BE49-F238E27FC236}">
                <a16:creationId xmlns:a16="http://schemas.microsoft.com/office/drawing/2014/main" id="{FBD34572-A1C1-4335-88BF-F8911CC8E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4788" y="5460356"/>
            <a:ext cx="914400" cy="914400"/>
          </a:xfrm>
          <a:prstGeom prst="rect">
            <a:avLst/>
          </a:prstGeom>
        </p:spPr>
      </p:pic>
      <p:pic>
        <p:nvPicPr>
          <p:cNvPr id="22" name="Espaço Reservado para Conteúdo 13" descr="Programadora com preenchimento sólido">
            <a:extLst>
              <a:ext uri="{FF2B5EF4-FFF2-40B4-BE49-F238E27FC236}">
                <a16:creationId xmlns:a16="http://schemas.microsoft.com/office/drawing/2014/main" id="{C790AE9D-D68D-4ED5-A109-90DBED20B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3734294" y="534669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B5CDAD9-C685-48C9-90A7-87AD867EDD9D}"/>
              </a:ext>
            </a:extLst>
          </p:cNvPr>
          <p:cNvCxnSpPr>
            <a:cxnSpLocks/>
          </p:cNvCxnSpPr>
          <p:nvPr/>
        </p:nvCxnSpPr>
        <p:spPr>
          <a:xfrm flipV="1">
            <a:off x="4939421" y="5803896"/>
            <a:ext cx="2105320" cy="115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6AC3DB-F329-4958-B875-F7FC8288A152}"/>
              </a:ext>
            </a:extLst>
          </p:cNvPr>
          <p:cNvSpPr txBox="1"/>
          <p:nvPr/>
        </p:nvSpPr>
        <p:spPr bwMode="auto">
          <a:xfrm>
            <a:off x="5316557" y="5399045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pt-BR" err="1">
                <a:solidFill>
                  <a:srgbClr val="0070C0"/>
                </a:solidFill>
                <a:cs typeface="Segoe UI" panose="020B0502040204020203" pitchFamily="34" charset="0"/>
              </a:rPr>
              <a:t>Send</a:t>
            </a:r>
            <a:r>
              <a:rPr lang="pt-BR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pt-BR" err="1">
                <a:solidFill>
                  <a:srgbClr val="0070C0"/>
                </a:solidFill>
                <a:cs typeface="Segoe UI" panose="020B0502040204020203" pitchFamily="34" charset="0"/>
              </a:rPr>
              <a:t>code</a:t>
            </a:r>
            <a:endParaRPr lang="pt-BR">
              <a:solidFill>
                <a:srgbClr val="0070C0"/>
              </a:solidFill>
              <a:cs typeface="Segoe UI" panose="020B0502040204020203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643ECE6-BE93-4294-AFB6-808A45DCD825}"/>
              </a:ext>
            </a:extLst>
          </p:cNvPr>
          <p:cNvSpPr txBox="1"/>
          <p:nvPr/>
        </p:nvSpPr>
        <p:spPr bwMode="auto">
          <a:xfrm>
            <a:off x="4939421" y="6147749"/>
            <a:ext cx="2105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pt-BR">
                <a:solidFill>
                  <a:srgbClr val="0070C0"/>
                </a:solidFill>
                <a:latin typeface="Segoe UI"/>
                <a:cs typeface="Segoe UI"/>
              </a:rPr>
              <a:t>Receive </a:t>
            </a:r>
            <a:r>
              <a:rPr lang="pt-BR" err="1">
                <a:solidFill>
                  <a:srgbClr val="0070C0"/>
                </a:solidFill>
                <a:latin typeface="Segoe UI"/>
                <a:cs typeface="Segoe UI"/>
              </a:rPr>
              <a:t>test</a:t>
            </a:r>
            <a:r>
              <a:rPr lang="pt-BR">
                <a:solidFill>
                  <a:srgbClr val="0070C0"/>
                </a:solidFill>
                <a:latin typeface="Segoe UI"/>
                <a:cs typeface="Segoe UI"/>
              </a:rPr>
              <a:t> </a:t>
            </a:r>
            <a:r>
              <a:rPr lang="pt-BR" err="1">
                <a:solidFill>
                  <a:srgbClr val="0070C0"/>
                </a:solidFill>
                <a:latin typeface="Segoe UI"/>
                <a:cs typeface="Segoe UI"/>
              </a:rPr>
              <a:t>results</a:t>
            </a:r>
            <a:endParaRPr lang="pt-BR">
              <a:solidFill>
                <a:srgbClr val="0070C0"/>
              </a:solidFill>
              <a:latin typeface="Segoe UI"/>
              <a:cs typeface="Segoe UI"/>
            </a:endParaRP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99A5AD6-3473-4D1D-BA13-F4C08D6A1EE8}"/>
              </a:ext>
            </a:extLst>
          </p:cNvPr>
          <p:cNvCxnSpPr>
            <a:cxnSpLocks/>
          </p:cNvCxnSpPr>
          <p:nvPr/>
        </p:nvCxnSpPr>
        <p:spPr>
          <a:xfrm flipH="1">
            <a:off x="4939421" y="6090615"/>
            <a:ext cx="210532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6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497C0A27-D9E7-4E20-8EBA-A5FCC585F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Electrical Network Department of </a:t>
            </a:r>
            <a:r>
              <a:rPr lang="en-US" err="1"/>
              <a:t>Cepel</a:t>
            </a:r>
            <a:r>
              <a:rPr lang="en-US"/>
              <a:t> has three main goals</a:t>
            </a:r>
          </a:p>
          <a:p>
            <a:pPr lvl="1"/>
            <a:r>
              <a:rPr lang="en-US" b="1">
                <a:solidFill>
                  <a:srgbClr val="0070C0"/>
                </a:solidFill>
              </a:rPr>
              <a:t>To develop power system operation and expansion software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for the Brazilian Interconnected System (BIPS) studies</a:t>
            </a:r>
          </a:p>
          <a:p>
            <a:pPr lvl="1"/>
            <a:r>
              <a:rPr lang="en-US"/>
              <a:t>To perform advanced studies of the BIPS</a:t>
            </a:r>
          </a:p>
          <a:p>
            <a:pPr lvl="1"/>
            <a:r>
              <a:rPr lang="en-US"/>
              <a:t>To promote research and development in the Power Systems field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18B050A-F782-4108-BAAD-B78F5C8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?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669A2-746C-4136-BB52-31A711F3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Context</a:t>
            </a:r>
          </a:p>
          <a:p>
            <a:endParaRPr lang="pt-BR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8C9492-80F7-49F4-AFAD-F71C5DB485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533785"/>
            <a:ext cx="5848534" cy="292426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529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8B050A-F782-4108-BAAD-B78F5C8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?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669A2-746C-4136-BB52-31A711F3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Commercial software development</a:t>
            </a:r>
          </a:p>
          <a:p>
            <a:endParaRPr lang="pt-BR"/>
          </a:p>
        </p:txBody>
      </p:sp>
      <p:graphicFrame>
        <p:nvGraphicFramePr>
          <p:cNvPr id="11" name="Espaço Reservado para Conteúdo 33">
            <a:extLst>
              <a:ext uri="{FF2B5EF4-FFF2-40B4-BE49-F238E27FC236}">
                <a16:creationId xmlns:a16="http://schemas.microsoft.com/office/drawing/2014/main" id="{546C0F76-1581-4239-8919-D10CB34FC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0169"/>
              </p:ext>
            </p:extLst>
          </p:nvPr>
        </p:nvGraphicFramePr>
        <p:xfrm>
          <a:off x="770786" y="2235825"/>
          <a:ext cx="3029950" cy="367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Espaço Reservado para Conteúdo 33">
            <a:extLst>
              <a:ext uri="{FF2B5EF4-FFF2-40B4-BE49-F238E27FC236}">
                <a16:creationId xmlns:a16="http://schemas.microsoft.com/office/drawing/2014/main" id="{BC7E7360-DB7E-4524-A334-CE90D5C1F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308087"/>
              </p:ext>
            </p:extLst>
          </p:nvPr>
        </p:nvGraphicFramePr>
        <p:xfrm>
          <a:off x="4441721" y="2235824"/>
          <a:ext cx="3029525" cy="367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Espaço Reservado para Conteúdo 33">
            <a:extLst>
              <a:ext uri="{FF2B5EF4-FFF2-40B4-BE49-F238E27FC236}">
                <a16:creationId xmlns:a16="http://schemas.microsoft.com/office/drawing/2014/main" id="{DD231248-F114-4DF9-B6A3-751147366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297380"/>
              </p:ext>
            </p:extLst>
          </p:nvPr>
        </p:nvGraphicFramePr>
        <p:xfrm>
          <a:off x="8112231" y="2235823"/>
          <a:ext cx="3029525" cy="367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688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1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8B050A-F782-4108-BAAD-B78F5C8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?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669A2-746C-4136-BB52-31A711F3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Two major examples</a:t>
            </a:r>
          </a:p>
          <a:p>
            <a:endParaRPr lang="pt-BR"/>
          </a:p>
        </p:txBody>
      </p:sp>
      <p:pic>
        <p:nvPicPr>
          <p:cNvPr id="15" name="Imagem 14" descr="Desenho de pessoa com texto branc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EF5EA4C2-F0AE-4C65-833E-FCEE060C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" y="2229495"/>
            <a:ext cx="5774415" cy="1527454"/>
          </a:xfrm>
          <a:prstGeom prst="rect">
            <a:avLst/>
          </a:prstGeom>
        </p:spPr>
      </p:pic>
      <p:pic>
        <p:nvPicPr>
          <p:cNvPr id="19" name="Imagem 18" descr="Desenho com traços pretos em fundo branco e letras pretas em fundo branco&#10;&#10;Descrição gerada automaticamente com confiança média">
            <a:extLst>
              <a:ext uri="{FF2B5EF4-FFF2-40B4-BE49-F238E27FC236}">
                <a16:creationId xmlns:a16="http://schemas.microsoft.com/office/drawing/2014/main" id="{1B16AF67-648E-4C8E-B357-C0E8893F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" y="4565809"/>
            <a:ext cx="5757323" cy="1527454"/>
          </a:xfrm>
          <a:prstGeom prst="rect">
            <a:avLst/>
          </a:prstGeom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F5551DB-43C6-45E6-B209-9B3408EC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923" y="2229495"/>
            <a:ext cx="5995686" cy="1527454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Frequent releases</a:t>
            </a:r>
          </a:p>
          <a:p>
            <a:pPr lvl="1"/>
            <a:r>
              <a:rPr lang="en-US" sz="1800"/>
              <a:t>(8 versions in 2019; 8 in 2020; 5 in 2021)</a:t>
            </a:r>
          </a:p>
          <a:p>
            <a:pPr marL="0" indent="0">
              <a:buNone/>
            </a:pPr>
            <a:r>
              <a:rPr lang="en-US" sz="2000"/>
              <a:t>Active development</a:t>
            </a:r>
          </a:p>
          <a:p>
            <a:pPr lvl="1"/>
            <a:r>
              <a:rPr lang="en-US" sz="1800"/>
              <a:t>(150 major functionalities in the past 5 Years)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88C0ABB-351E-4507-9CE7-EA18398EB845}"/>
              </a:ext>
            </a:extLst>
          </p:cNvPr>
          <p:cNvSpPr txBox="1">
            <a:spLocks/>
          </p:cNvSpPr>
          <p:nvPr/>
        </p:nvSpPr>
        <p:spPr bwMode="auto">
          <a:xfrm>
            <a:off x="5881645" y="4560522"/>
            <a:ext cx="6238755" cy="152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New software developed from the ground up</a:t>
            </a:r>
          </a:p>
          <a:p>
            <a:pPr lvl="1"/>
            <a:r>
              <a:rPr lang="en-US" sz="1800"/>
              <a:t>Code reliability is low, since it is very new</a:t>
            </a:r>
          </a:p>
          <a:p>
            <a:pPr marL="0" indent="0">
              <a:buNone/>
            </a:pPr>
            <a:r>
              <a:rPr lang="en-US" sz="2000"/>
              <a:t>The methodology is in active development</a:t>
            </a:r>
          </a:p>
          <a:p>
            <a:pPr lvl="1"/>
            <a:r>
              <a:rPr lang="en-US" sz="1800"/>
              <a:t>How to avoid bugs when the requirements can</a:t>
            </a:r>
            <a:br>
              <a:rPr lang="en-US" sz="1800"/>
            </a:br>
            <a:r>
              <a:rPr lang="en-US" sz="1800"/>
              <a:t>change so often?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71EF71F8-56D9-4B45-AB08-A26B805C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/>
              <a:t>There are several techniques </a:t>
            </a:r>
            <a:r>
              <a:rPr lang="en-US">
                <a:ea typeface="+mn-lt"/>
                <a:cs typeface="+mn-lt"/>
              </a:rPr>
              <a:t>in software engineering </a:t>
            </a:r>
            <a:r>
              <a:rPr lang="en-US"/>
              <a:t>that can be used to test programs:</a:t>
            </a:r>
          </a:p>
          <a:p>
            <a:pPr lvl="1"/>
            <a:r>
              <a:rPr lang="en-US"/>
              <a:t>Smoke testing, </a:t>
            </a:r>
            <a:r>
              <a:rPr lang="en-US" b="1">
                <a:solidFill>
                  <a:srgbClr val="0070C0"/>
                </a:solidFill>
              </a:rPr>
              <a:t>unit testing</a:t>
            </a:r>
            <a:r>
              <a:rPr lang="en-US"/>
              <a:t>, integration testing, functional testing, keyword testing, regression testing, data driven testing, </a:t>
            </a:r>
            <a:r>
              <a:rPr lang="en-US" b="1">
                <a:solidFill>
                  <a:srgbClr val="0070C0"/>
                </a:solidFill>
              </a:rPr>
              <a:t>black box testing…</a:t>
            </a:r>
          </a:p>
          <a:p>
            <a:pPr lvl="2"/>
            <a:r>
              <a:rPr lang="en-US">
                <a:solidFill>
                  <a:srgbClr val="666666"/>
                </a:solidFill>
              </a:rPr>
              <a:t>https://microsoft.github.io/code-with-engineering-playbook/automated-testing/</a:t>
            </a:r>
          </a:p>
          <a:p>
            <a:pPr lvl="1"/>
            <a:endParaRPr lang="en-US">
              <a:solidFill>
                <a:srgbClr val="666666"/>
              </a:solidFill>
            </a:endParaRPr>
          </a:p>
          <a:p>
            <a:r>
              <a:rPr lang="en-US"/>
              <a:t>For Fortran applications, let’s consider just unit testing and black box testing</a:t>
            </a:r>
          </a:p>
          <a:p>
            <a:endParaRPr lang="en-US"/>
          </a:p>
          <a:p>
            <a:r>
              <a:rPr lang="en-US"/>
              <a:t>In general, every test will compare the observed output of the system with the expected (previously saved) output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Tests</a:t>
            </a:r>
            <a:r>
              <a:rPr lang="pt-BR"/>
              <a:t> </a:t>
            </a:r>
            <a:r>
              <a:rPr lang="pt-BR" err="1"/>
              <a:t>types</a:t>
            </a:r>
            <a:r>
              <a:rPr lang="pt-BR"/>
              <a:t> (for Fortran </a:t>
            </a:r>
            <a:r>
              <a:rPr lang="pt-BR" err="1"/>
              <a:t>applications</a:t>
            </a:r>
            <a:r>
              <a:rPr lang="pt-B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970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71EF71F8-56D9-4B45-AB08-A26B805C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/>
          </a:p>
          <a:p>
            <a:r>
              <a:rPr lang="en-US"/>
              <a:t>Evaluates individual components of a software </a:t>
            </a:r>
          </a:p>
          <a:p>
            <a:pPr lvl="1"/>
            <a:r>
              <a:rPr lang="en-US"/>
              <a:t>Outputs of functions and subroutines</a:t>
            </a:r>
          </a:p>
          <a:p>
            <a:pPr lvl="1"/>
            <a:r>
              <a:rPr lang="en-US"/>
              <a:t>It’s a good practice to implement new code with unit testing in mind</a:t>
            </a:r>
          </a:p>
          <a:p>
            <a:pPr lvl="1"/>
            <a:r>
              <a:rPr lang="en-US">
                <a:effectLst/>
              </a:rPr>
              <a:t>PURE and ELEMENTAL functions and subroutines are good candidates for unit testing</a:t>
            </a:r>
          </a:p>
          <a:p>
            <a:pPr lvl="2"/>
            <a:r>
              <a:rPr lang="en-US"/>
              <a:t>It’s not a formal (or even informal) requirement !!!</a:t>
            </a:r>
          </a:p>
          <a:p>
            <a:pPr lvl="2"/>
            <a:r>
              <a:rPr lang="en-US"/>
              <a:t>A function that converts data is a strong candidate to unit testing, like the following: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Unit </a:t>
            </a:r>
            <a:r>
              <a:rPr lang="pt-BR" err="1"/>
              <a:t>testing</a:t>
            </a: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55195A-78B8-4ADD-B9BB-CAB717C54A07}"/>
              </a:ext>
            </a:extLst>
          </p:cNvPr>
          <p:cNvSpPr txBox="1"/>
          <p:nvPr/>
        </p:nvSpPr>
        <p:spPr bwMode="auto">
          <a:xfrm>
            <a:off x="1746927" y="4583041"/>
            <a:ext cx="8149666" cy="14773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>
                <a:solidFill>
                  <a:srgbClr val="0000FF"/>
                </a:solidFill>
                <a:latin typeface="Consolas" panose="020B0609020204030204" pitchFamily="49" charset="0"/>
              </a:rPr>
              <a:t>module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String2Epoch(</a:t>
            </a:r>
            <a:r>
              <a:rPr lang="pt-BR" sz="180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character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len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=*), 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intent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80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)    :: </a:t>
            </a:r>
            <a:r>
              <a:rPr lang="pt-BR" sz="180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endParaRPr lang="pt-BR" sz="18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>
                <a:solidFill>
                  <a:srgbClr val="0000FF"/>
                </a:solidFill>
                <a:latin typeface="Consolas" panose="020B0609020204030204" pitchFamily="49" charset="0"/>
              </a:rPr>
              <a:t>real</a:t>
            </a:r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(8)                         :: String2Epoch</a:t>
            </a:r>
          </a:p>
          <a:p>
            <a:r>
              <a:rPr lang="en-US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008000"/>
                </a:solidFill>
                <a:latin typeface="Consolas" panose="020B0609020204030204" pitchFamily="49" charset="0"/>
              </a:rPr>
              <a:t>! Converts a human-readable timestamp to real EPOCH format</a:t>
            </a:r>
            <a:endParaRPr lang="en-US" sz="18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pt-BR" sz="180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t-BR" sz="1800" err="1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71EF71F8-56D9-4B45-AB08-A26B805C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Examines the functionality of an application without peering into its internal structures or workings</a:t>
            </a:r>
          </a:p>
          <a:p>
            <a:pPr lvl="1"/>
            <a:r>
              <a:rPr lang="en-US"/>
              <a:t>In our experience, this is the most common technique used for testing Fortran programs</a:t>
            </a:r>
          </a:p>
          <a:p>
            <a:pPr lvl="2"/>
            <a:r>
              <a:rPr lang="en-US"/>
              <a:t>The user gives an input to the binary and analyses the output files of the program</a:t>
            </a:r>
          </a:p>
          <a:p>
            <a:pPr lvl="2"/>
            <a:r>
              <a:rPr lang="en-US"/>
              <a:t>It’s necessary to have a file parser (differ) for most evaluations</a:t>
            </a:r>
          </a:p>
          <a:p>
            <a:pPr lvl="3"/>
            <a:r>
              <a:rPr lang="en-US"/>
              <a:t>Ideally, the output file will have no difference from the reference file</a:t>
            </a:r>
          </a:p>
          <a:p>
            <a:pPr lvl="3"/>
            <a:r>
              <a:rPr lang="en-US"/>
              <a:t>In practice, some information is unique to each run, like timestamps, computational times…</a:t>
            </a:r>
          </a:p>
          <a:p>
            <a:pPr lvl="4"/>
            <a:r>
              <a:rPr lang="en-US"/>
              <a:t>It´s necessary to ignore some differences in the comparison process</a:t>
            </a:r>
          </a:p>
          <a:p>
            <a:pPr lvl="3"/>
            <a:r>
              <a:rPr lang="en-US"/>
              <a:t>Some calculations may float a little bit when performed in different processors, OS, arch…</a:t>
            </a:r>
          </a:p>
          <a:p>
            <a:pPr lvl="2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Black box </a:t>
            </a:r>
            <a:r>
              <a:rPr lang="pt-BR" err="1"/>
              <a:t>testing</a:t>
            </a:r>
            <a:endParaRPr lang="pt-BR"/>
          </a:p>
        </p:txBody>
      </p:sp>
      <p:pic>
        <p:nvPicPr>
          <p:cNvPr id="1026" name="Picture 2" descr="Black Box Testing - Enhancing User Experience - Testbirds">
            <a:extLst>
              <a:ext uri="{FF2B5EF4-FFF2-40B4-BE49-F238E27FC236}">
                <a16:creationId xmlns:a16="http://schemas.microsoft.com/office/drawing/2014/main" id="{01396CF3-B1E4-4846-A16F-D4749669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53" y="4712063"/>
            <a:ext cx="6196494" cy="178185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4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71EF71F8-56D9-4B45-AB08-A26B805C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/>
              <a:t>Automated tests play an important role in Continuous Integration systems</a:t>
            </a:r>
          </a:p>
          <a:p>
            <a:pPr lvl="1"/>
            <a:r>
              <a:rPr lang="en-US"/>
              <a:t>TeamCity, Jenkins…</a:t>
            </a:r>
          </a:p>
          <a:p>
            <a:pPr lvl="1"/>
            <a:r>
              <a:rPr lang="en-US"/>
              <a:t>In short, for each commit:</a:t>
            </a:r>
          </a:p>
          <a:p>
            <a:pPr lvl="2"/>
            <a:r>
              <a:rPr lang="en-US"/>
              <a:t>Compile (build) the project</a:t>
            </a:r>
          </a:p>
          <a:p>
            <a:pPr lvl="2"/>
            <a:r>
              <a:rPr lang="en-US" b="1">
                <a:solidFill>
                  <a:srgbClr val="0070C0"/>
                </a:solidFill>
              </a:rPr>
              <a:t>Test the compiled binary </a:t>
            </a:r>
          </a:p>
          <a:p>
            <a:pPr lvl="2"/>
            <a:r>
              <a:rPr lang="en-US"/>
              <a:t>Produce (pack) the installer</a:t>
            </a:r>
          </a:p>
          <a:p>
            <a:pPr lvl="1"/>
            <a:r>
              <a:rPr lang="en-US"/>
              <a:t>This process allows the development team to:</a:t>
            </a:r>
          </a:p>
          <a:p>
            <a:pPr lvl="2"/>
            <a:r>
              <a:rPr lang="en-US"/>
              <a:t>Fast detect errors</a:t>
            </a:r>
          </a:p>
          <a:p>
            <a:pPr lvl="3"/>
            <a:r>
              <a:rPr lang="en-US"/>
              <a:t>Build and test steps</a:t>
            </a:r>
          </a:p>
          <a:p>
            <a:pPr lvl="2"/>
            <a:r>
              <a:rPr lang="en-US"/>
              <a:t>Easily have installers ready for distribution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Automated</a:t>
            </a:r>
            <a:r>
              <a:rPr lang="pt-BR"/>
              <a:t> </a:t>
            </a:r>
            <a:r>
              <a:rPr lang="pt-BR" err="1"/>
              <a:t>tests</a:t>
            </a:r>
            <a:r>
              <a:rPr lang="pt-BR"/>
              <a:t> as a </a:t>
            </a:r>
            <a:r>
              <a:rPr lang="pt-BR" err="1"/>
              <a:t>Continous</a:t>
            </a:r>
            <a:r>
              <a:rPr lang="pt-BR"/>
              <a:t> </a:t>
            </a:r>
            <a:r>
              <a:rPr lang="pt-BR" err="1"/>
              <a:t>Integration</a:t>
            </a:r>
            <a:r>
              <a:rPr lang="pt-BR"/>
              <a:t> </a:t>
            </a:r>
            <a:r>
              <a:rPr lang="pt-BR" err="1"/>
              <a:t>step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82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Real-</a:t>
            </a:r>
            <a:r>
              <a:rPr lang="pt-BR" err="1"/>
              <a:t>life</a:t>
            </a:r>
            <a:r>
              <a:rPr lang="pt-BR"/>
              <a:t> </a:t>
            </a:r>
            <a:r>
              <a:rPr lang="pt-BR" err="1"/>
              <a:t>example</a:t>
            </a:r>
            <a:endParaRPr lang="pt-B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65DAE1-E72C-480D-AB9C-42F36371F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" y="1533785"/>
            <a:ext cx="10834570" cy="49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0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4D564ECE-1329-40BD-BB29-6AFDEE1F5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826" y="1739020"/>
            <a:ext cx="10366422" cy="4443413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59C3944-DE0E-4ADB-B653-600A2F6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Why</a:t>
            </a:r>
            <a:r>
              <a:rPr lang="pt-BR"/>
              <a:t> </a:t>
            </a:r>
            <a:r>
              <a:rPr lang="pt-BR" err="1"/>
              <a:t>test</a:t>
            </a:r>
            <a:r>
              <a:rPr lang="pt-BR"/>
              <a:t> </a:t>
            </a:r>
            <a:r>
              <a:rPr lang="pt-BR" err="1"/>
              <a:t>automation</a:t>
            </a:r>
            <a:r>
              <a:rPr lang="pt-BR"/>
              <a:t>?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0185C59-94E7-42A6-B410-D7DFB6D4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err="1"/>
              <a:t>What</a:t>
            </a:r>
            <a:r>
              <a:rPr lang="pt-BR"/>
              <a:t> </a:t>
            </a:r>
            <a:r>
              <a:rPr lang="pt-BR" err="1"/>
              <a:t>was</a:t>
            </a:r>
            <a:r>
              <a:rPr lang="pt-BR"/>
              <a:t> </a:t>
            </a:r>
            <a:r>
              <a:rPr lang="pt-BR" err="1"/>
              <a:t>wrong</a:t>
            </a:r>
            <a:r>
              <a:rPr lang="pt-BR"/>
              <a:t>? </a:t>
            </a:r>
            <a:r>
              <a:rPr lang="pt-BR" err="1"/>
              <a:t>Let’s</a:t>
            </a:r>
            <a:r>
              <a:rPr lang="pt-BR"/>
              <a:t> </a:t>
            </a:r>
            <a:r>
              <a:rPr lang="pt-BR" err="1"/>
              <a:t>analyze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commit</a:t>
            </a:r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8211F9-1761-4521-A073-BC8404D49079}"/>
              </a:ext>
            </a:extLst>
          </p:cNvPr>
          <p:cNvSpPr/>
          <p:nvPr/>
        </p:nvSpPr>
        <p:spPr>
          <a:xfrm>
            <a:off x="9155974" y="4601390"/>
            <a:ext cx="561703" cy="239487"/>
          </a:xfrm>
          <a:prstGeom prst="rect">
            <a:avLst/>
          </a:prstGeom>
          <a:noFill/>
          <a:ln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397843-18E3-49D8-9B63-232E7B60E692}"/>
              </a:ext>
            </a:extLst>
          </p:cNvPr>
          <p:cNvSpPr txBox="1"/>
          <p:nvPr/>
        </p:nvSpPr>
        <p:spPr bwMode="auto">
          <a:xfrm>
            <a:off x="9022298" y="3761202"/>
            <a:ext cx="2242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pt-BR" sz="2000">
                <a:solidFill>
                  <a:srgbClr val="E74C3C"/>
                </a:solidFill>
                <a:cs typeface="Segoe UI" panose="020B0502040204020203" pitchFamily="34" charset="0"/>
              </a:rPr>
              <a:t>It </a:t>
            </a:r>
            <a:r>
              <a:rPr lang="pt-BR" sz="2000" err="1">
                <a:solidFill>
                  <a:srgbClr val="E74C3C"/>
                </a:solidFill>
                <a:cs typeface="Segoe UI" panose="020B0502040204020203" pitchFamily="34" charset="0"/>
              </a:rPr>
              <a:t>was</a:t>
            </a:r>
            <a:r>
              <a:rPr lang="pt-BR" sz="2000">
                <a:solidFill>
                  <a:srgbClr val="E74C3C"/>
                </a:solidFill>
                <a:cs typeface="Segoe UI" panose="020B0502040204020203" pitchFamily="34" charset="0"/>
              </a:rPr>
              <a:t> </a:t>
            </a:r>
            <a:r>
              <a:rPr lang="pt-BR" sz="2000" err="1">
                <a:solidFill>
                  <a:srgbClr val="E74C3C"/>
                </a:solidFill>
                <a:cs typeface="Segoe UI" panose="020B0502040204020203" pitchFamily="34" charset="0"/>
              </a:rPr>
              <a:t>suposed</a:t>
            </a:r>
            <a:r>
              <a:rPr lang="pt-BR" sz="2000">
                <a:solidFill>
                  <a:srgbClr val="E74C3C"/>
                </a:solidFill>
                <a:cs typeface="Segoe UI" panose="020B0502040204020203" pitchFamily="34" charset="0"/>
              </a:rPr>
              <a:t> </a:t>
            </a:r>
            <a:r>
              <a:rPr lang="pt-BR" sz="2000" err="1">
                <a:solidFill>
                  <a:srgbClr val="E74C3C"/>
                </a:solidFill>
                <a:cs typeface="Segoe UI" panose="020B0502040204020203" pitchFamily="34" charset="0"/>
              </a:rPr>
              <a:t>to</a:t>
            </a:r>
            <a:r>
              <a:rPr lang="pt-BR" sz="2000">
                <a:solidFill>
                  <a:srgbClr val="E74C3C"/>
                </a:solidFill>
                <a:cs typeface="Segoe UI" panose="020B0502040204020203" pitchFamily="34" charset="0"/>
              </a:rPr>
              <a:t> </a:t>
            </a:r>
            <a:r>
              <a:rPr lang="pt-BR" sz="2000" err="1">
                <a:solidFill>
                  <a:srgbClr val="E74C3C"/>
                </a:solidFill>
                <a:cs typeface="Segoe UI" panose="020B0502040204020203" pitchFamily="34" charset="0"/>
              </a:rPr>
              <a:t>be</a:t>
            </a:r>
            <a:r>
              <a:rPr lang="pt-BR" sz="2000">
                <a:solidFill>
                  <a:srgbClr val="E74C3C"/>
                </a:solidFill>
                <a:cs typeface="Segoe UI" panose="020B0502040204020203" pitchFamily="34" charset="0"/>
              </a:rPr>
              <a:t> IT==47!!!</a:t>
            </a:r>
          </a:p>
        </p:txBody>
      </p:sp>
    </p:spTree>
    <p:extLst>
      <p:ext uri="{BB962C8B-B14F-4D97-AF65-F5344CB8AC3E}">
        <p14:creationId xmlns:p14="http://schemas.microsoft.com/office/powerpoint/2010/main" val="190816287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CepelNovoNicolasv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vaiana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defRPr sz="2400" i="1" dirty="0" smtClean="0">
            <a:solidFill>
              <a:srgbClr val="29ABE2"/>
            </a:solidFill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CepelNovoNicolasv3" id="{7110040F-1642-4251-887D-C1F8346AA3B8}" vid="{5E96194A-E9BA-45F6-AB73-CB85A109AC2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C7CCD32-1BBE-694F-B4E6-189A3D1513A5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2438</Words>
  <Application>Microsoft Office PowerPoint</Application>
  <PresentationFormat>Widescreen</PresentationFormat>
  <Paragraphs>284</Paragraphs>
  <Slides>32</Slides>
  <Notes>11</Notes>
  <HiddenSlides>3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Segoe UI</vt:lpstr>
      <vt:lpstr>Verdana</vt:lpstr>
      <vt:lpstr>ApresentaçãoCepelNovoNicolasv3</vt:lpstr>
      <vt:lpstr>Apresentação do PowerPoint</vt:lpstr>
      <vt:lpstr>Why test automation? </vt:lpstr>
      <vt:lpstr>Why test automation? </vt:lpstr>
      <vt:lpstr>Why test automation? </vt:lpstr>
      <vt:lpstr>Why test automation? </vt:lpstr>
      <vt:lpstr>Why test automation? </vt:lpstr>
      <vt:lpstr>Why test automation? </vt:lpstr>
      <vt:lpstr>Why test automation? </vt:lpstr>
      <vt:lpstr>Why test automation? </vt:lpstr>
      <vt:lpstr>Why automation tests? </vt:lpstr>
      <vt:lpstr>Why automation tests? 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The AnaTest Framework</vt:lpstr>
      <vt:lpstr>Final thoughts</vt:lpstr>
      <vt:lpstr>Final thoughts</vt:lpstr>
      <vt:lpstr>Apresentação do PowerPoint</vt:lpstr>
      <vt:lpstr>Why automation tests? </vt:lpstr>
      <vt:lpstr>Why automation tests? </vt:lpstr>
      <vt:lpstr>Why automation tests?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Nicolas Abreu Rocha Leite Netto</dc:creator>
  <cp:lastModifiedBy>Nicolas Netto</cp:lastModifiedBy>
  <cp:revision>1</cp:revision>
  <dcterms:created xsi:type="dcterms:W3CDTF">2020-05-08T16:03:55Z</dcterms:created>
  <dcterms:modified xsi:type="dcterms:W3CDTF">2021-09-20T14:33:03Z</dcterms:modified>
</cp:coreProperties>
</file>